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5" r:id="rId3"/>
    <p:sldId id="257" r:id="rId4"/>
    <p:sldId id="283" r:id="rId5"/>
    <p:sldId id="258" r:id="rId6"/>
    <p:sldId id="273" r:id="rId7"/>
    <p:sldId id="277" r:id="rId8"/>
    <p:sldId id="272" r:id="rId9"/>
    <p:sldId id="279" r:id="rId10"/>
    <p:sldId id="281" r:id="rId11"/>
    <p:sldId id="280" r:id="rId12"/>
    <p:sldId id="264" r:id="rId13"/>
    <p:sldId id="267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FF8989"/>
    <a:srgbClr val="FFFF99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43" autoAdjust="0"/>
    <p:restoredTop sz="94660"/>
  </p:normalViewPr>
  <p:slideViewPr>
    <p:cSldViewPr>
      <p:cViewPr varScale="1">
        <p:scale>
          <a:sx n="88" d="100"/>
          <a:sy n="88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791A10-AD79-44A2-A157-121E33CA2F70}" type="doc">
      <dgm:prSet loTypeId="urn:microsoft.com/office/officeart/2005/8/layout/chevron2" loCatId="list" qsTypeId="urn:microsoft.com/office/officeart/2005/8/quickstyle/3d3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1399CCA6-5EB4-491F-8B07-42D74E457A17}">
      <dgm:prSet custT="1"/>
      <dgm:spPr/>
      <dgm:t>
        <a:bodyPr/>
        <a:lstStyle/>
        <a:p>
          <a:pPr rtl="0"/>
          <a:endParaRPr lang="ru-RU" sz="2000" dirty="0"/>
        </a:p>
      </dgm:t>
    </dgm:pt>
    <dgm:pt modelId="{98E57638-254E-4B23-A30C-2A738C42B503}" type="parTrans" cxnId="{01504456-7A69-44C2-BEB1-C07D561549DF}">
      <dgm:prSet/>
      <dgm:spPr/>
      <dgm:t>
        <a:bodyPr/>
        <a:lstStyle/>
        <a:p>
          <a:endParaRPr lang="ru-RU"/>
        </a:p>
      </dgm:t>
    </dgm:pt>
    <dgm:pt modelId="{9D718CE3-1FA7-441C-83BB-B2054CBB69BC}" type="sibTrans" cxnId="{01504456-7A69-44C2-BEB1-C07D561549DF}">
      <dgm:prSet/>
      <dgm:spPr/>
      <dgm:t>
        <a:bodyPr/>
        <a:lstStyle/>
        <a:p>
          <a:endParaRPr lang="ru-RU"/>
        </a:p>
      </dgm:t>
    </dgm:pt>
    <dgm:pt modelId="{9F464959-0940-4CF4-8D8F-7F1547F89CC9}">
      <dgm:prSet custT="1"/>
      <dgm:spPr/>
      <dgm:t>
        <a:bodyPr/>
        <a:lstStyle/>
        <a:p>
          <a:pPr rtl="0"/>
          <a:r>
            <a:rPr lang="ru-RU" sz="2400" b="1" i="1" dirty="0" smtClean="0"/>
            <a:t>Что же такое </a:t>
          </a:r>
          <a:r>
            <a:rPr lang="ru-RU" sz="2400" b="1" i="1" dirty="0" err="1" smtClean="0"/>
            <a:t>гиперактивность</a:t>
          </a:r>
          <a:r>
            <a:rPr lang="ru-RU" sz="2400" b="1" i="1" dirty="0" smtClean="0"/>
            <a:t>, и как мы, учителя, должны скорректировать свое поведение, чтобы помочь процессу социализации </a:t>
          </a:r>
          <a:r>
            <a:rPr lang="ru-RU" sz="2400" b="1" i="1" dirty="0" err="1" smtClean="0"/>
            <a:t>гиперактивного</a:t>
          </a:r>
          <a:r>
            <a:rPr lang="ru-RU" sz="2400" b="1" i="1" dirty="0" smtClean="0"/>
            <a:t> ребенка?</a:t>
          </a:r>
          <a:endParaRPr lang="ru-RU" sz="2400" b="1" i="1" dirty="0"/>
        </a:p>
      </dgm:t>
    </dgm:pt>
    <dgm:pt modelId="{49E28356-F23D-4843-8A17-D644313F7DB1}" type="parTrans" cxnId="{9243796C-9D22-4258-88EA-3992F706C7DB}">
      <dgm:prSet/>
      <dgm:spPr/>
      <dgm:t>
        <a:bodyPr/>
        <a:lstStyle/>
        <a:p>
          <a:endParaRPr lang="ru-RU"/>
        </a:p>
      </dgm:t>
    </dgm:pt>
    <dgm:pt modelId="{8B56AFC2-1518-40D1-9366-201DD1A1D7F5}" type="sibTrans" cxnId="{9243796C-9D22-4258-88EA-3992F706C7DB}">
      <dgm:prSet/>
      <dgm:spPr/>
      <dgm:t>
        <a:bodyPr/>
        <a:lstStyle/>
        <a:p>
          <a:endParaRPr lang="ru-RU"/>
        </a:p>
      </dgm:t>
    </dgm:pt>
    <dgm:pt modelId="{CEF692AC-3182-4A57-9172-7A6BAE7CDFDF}">
      <dgm:prSet custT="1"/>
      <dgm:spPr/>
      <dgm:t>
        <a:bodyPr/>
        <a:lstStyle/>
        <a:p>
          <a:pPr rtl="0"/>
          <a:endParaRPr lang="ru-RU" sz="2000" dirty="0"/>
        </a:p>
      </dgm:t>
    </dgm:pt>
    <dgm:pt modelId="{B12A066F-013F-485A-AF45-F27166F49AF8}" type="parTrans" cxnId="{46A8913F-C876-4C5C-8BB5-36516EDA8E66}">
      <dgm:prSet/>
      <dgm:spPr/>
      <dgm:t>
        <a:bodyPr/>
        <a:lstStyle/>
        <a:p>
          <a:endParaRPr lang="ru-RU"/>
        </a:p>
      </dgm:t>
    </dgm:pt>
    <dgm:pt modelId="{33973D3E-4707-422F-910C-6CF38E99C14F}" type="sibTrans" cxnId="{46A8913F-C876-4C5C-8BB5-36516EDA8E66}">
      <dgm:prSet/>
      <dgm:spPr/>
      <dgm:t>
        <a:bodyPr/>
        <a:lstStyle/>
        <a:p>
          <a:endParaRPr lang="ru-RU"/>
        </a:p>
      </dgm:t>
    </dgm:pt>
    <dgm:pt modelId="{E3010033-DFE1-4B19-B1A8-25880F602CD8}">
      <dgm:prSet custT="1"/>
      <dgm:spPr/>
      <dgm:t>
        <a:bodyPr/>
        <a:lstStyle/>
        <a:p>
          <a:pPr rtl="0"/>
          <a:r>
            <a:rPr lang="ru-RU" sz="2400" b="1" i="1" dirty="0" err="1" smtClean="0"/>
            <a:t>Гиперактивность</a:t>
          </a:r>
          <a:r>
            <a:rPr lang="ru-RU" sz="2400" b="1" i="1" dirty="0" smtClean="0"/>
            <a:t> - Это не блажь ребенка, не вредность, не последствия упущений в воспитании. Это медицинский диагноз. Ребенок не владеет собой не потому, что не хочет, а потому, что не может.</a:t>
          </a:r>
          <a:endParaRPr lang="ru-RU" sz="2400" b="1" i="1" dirty="0"/>
        </a:p>
      </dgm:t>
    </dgm:pt>
    <dgm:pt modelId="{E93010FE-E232-4DCD-A455-64B770636B2D}" type="parTrans" cxnId="{06EA184F-CC9E-4A89-A7A9-7959400D4C15}">
      <dgm:prSet/>
      <dgm:spPr/>
      <dgm:t>
        <a:bodyPr/>
        <a:lstStyle/>
        <a:p>
          <a:endParaRPr lang="ru-RU"/>
        </a:p>
      </dgm:t>
    </dgm:pt>
    <dgm:pt modelId="{AB5B4C92-FC25-4C8D-883F-135698E85FC2}" type="sibTrans" cxnId="{06EA184F-CC9E-4A89-A7A9-7959400D4C15}">
      <dgm:prSet/>
      <dgm:spPr/>
      <dgm:t>
        <a:bodyPr/>
        <a:lstStyle/>
        <a:p>
          <a:endParaRPr lang="ru-RU"/>
        </a:p>
      </dgm:t>
    </dgm:pt>
    <dgm:pt modelId="{BB113C09-9CE3-4068-93BD-70114EAB5ECB}">
      <dgm:prSet custT="1"/>
      <dgm:spPr/>
      <dgm:t>
        <a:bodyPr/>
        <a:lstStyle/>
        <a:p>
          <a:pPr rtl="0"/>
          <a:endParaRPr lang="ru-RU" sz="2400" b="1" i="1" dirty="0"/>
        </a:p>
      </dgm:t>
    </dgm:pt>
    <dgm:pt modelId="{E1466BD0-1783-4AC2-BBD9-843E7A6FF8CF}" type="parTrans" cxnId="{E9929590-A8AD-4CC0-B4C7-491C9CE8D733}">
      <dgm:prSet/>
      <dgm:spPr/>
    </dgm:pt>
    <dgm:pt modelId="{16AD6A29-7E71-457E-8255-F5892A1CFD57}" type="sibTrans" cxnId="{E9929590-A8AD-4CC0-B4C7-491C9CE8D733}">
      <dgm:prSet/>
      <dgm:spPr/>
    </dgm:pt>
    <dgm:pt modelId="{A6F91D54-171D-471A-89A5-C1D9D2F2A21C}">
      <dgm:prSet custT="1"/>
      <dgm:spPr/>
      <dgm:t>
        <a:bodyPr/>
        <a:lstStyle/>
        <a:p>
          <a:pPr rtl="0"/>
          <a:endParaRPr lang="ru-RU" sz="2400" b="1" i="1" dirty="0"/>
        </a:p>
      </dgm:t>
    </dgm:pt>
    <dgm:pt modelId="{C371BA44-0389-493B-977F-17620732030F}" type="parTrans" cxnId="{7E0879F2-5A15-4C3A-9E6D-75DC1F174844}">
      <dgm:prSet/>
      <dgm:spPr/>
    </dgm:pt>
    <dgm:pt modelId="{CEE5DF43-C491-4C85-9C97-3B3DACB1645F}" type="sibTrans" cxnId="{7E0879F2-5A15-4C3A-9E6D-75DC1F174844}">
      <dgm:prSet/>
      <dgm:spPr/>
    </dgm:pt>
    <dgm:pt modelId="{D0104F8E-42B6-415B-ABA3-8C0102289DB1}">
      <dgm:prSet custT="1"/>
      <dgm:spPr/>
      <dgm:t>
        <a:bodyPr/>
        <a:lstStyle/>
        <a:p>
          <a:pPr rtl="0"/>
          <a:endParaRPr lang="ru-RU" sz="2400" b="1" i="1" dirty="0"/>
        </a:p>
      </dgm:t>
    </dgm:pt>
    <dgm:pt modelId="{D2A7323F-0EC6-4B19-806E-8D23500B29BB}" type="parTrans" cxnId="{B470DDB5-5C3D-4375-8066-C0B2748AA3E0}">
      <dgm:prSet/>
      <dgm:spPr/>
    </dgm:pt>
    <dgm:pt modelId="{F219EBA4-4A50-4E3D-8A52-F2D1F69962CC}" type="sibTrans" cxnId="{B470DDB5-5C3D-4375-8066-C0B2748AA3E0}">
      <dgm:prSet/>
      <dgm:spPr/>
    </dgm:pt>
    <dgm:pt modelId="{96368165-0246-4954-ABD8-9C674D7065EC}" type="pres">
      <dgm:prSet presAssocID="{29791A10-AD79-44A2-A157-121E33CA2F7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9D5F6A-CDC8-45C2-8A5E-1E077EB50596}" type="pres">
      <dgm:prSet presAssocID="{1399CCA6-5EB4-491F-8B07-42D74E457A17}" presName="composite" presStyleCnt="0"/>
      <dgm:spPr/>
    </dgm:pt>
    <dgm:pt modelId="{D89F69E7-F35E-400E-9058-A670A2F136A1}" type="pres">
      <dgm:prSet presAssocID="{1399CCA6-5EB4-491F-8B07-42D74E457A17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384AD-3F33-47E2-B996-BC3609C4510F}" type="pres">
      <dgm:prSet presAssocID="{1399CCA6-5EB4-491F-8B07-42D74E457A17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504456-7A69-44C2-BEB1-C07D561549DF}" srcId="{29791A10-AD79-44A2-A157-121E33CA2F70}" destId="{1399CCA6-5EB4-491F-8B07-42D74E457A17}" srcOrd="0" destOrd="0" parTransId="{98E57638-254E-4B23-A30C-2A738C42B503}" sibTransId="{9D718CE3-1FA7-441C-83BB-B2054CBB69BC}"/>
    <dgm:cxn modelId="{B91C64FB-AB80-48D1-BF97-977CB3943451}" type="presOf" srcId="{D0104F8E-42B6-415B-ABA3-8C0102289DB1}" destId="{51D384AD-3F33-47E2-B996-BC3609C4510F}" srcOrd="0" destOrd="3" presId="urn:microsoft.com/office/officeart/2005/8/layout/chevron2"/>
    <dgm:cxn modelId="{9243796C-9D22-4258-88EA-3992F706C7DB}" srcId="{1399CCA6-5EB4-491F-8B07-42D74E457A17}" destId="{9F464959-0940-4CF4-8D8F-7F1547F89CC9}" srcOrd="4" destOrd="0" parTransId="{49E28356-F23D-4843-8A17-D644313F7DB1}" sibTransId="{8B56AFC2-1518-40D1-9366-201DD1A1D7F5}"/>
    <dgm:cxn modelId="{06EA184F-CC9E-4A89-A7A9-7959400D4C15}" srcId="{1399CCA6-5EB4-491F-8B07-42D74E457A17}" destId="{E3010033-DFE1-4B19-B1A8-25880F602CD8}" srcOrd="5" destOrd="0" parTransId="{E93010FE-E232-4DCD-A455-64B770636B2D}" sibTransId="{AB5B4C92-FC25-4C8D-883F-135698E85FC2}"/>
    <dgm:cxn modelId="{146AD736-6ED9-44F4-99E9-7D25671BAFB7}" type="presOf" srcId="{29791A10-AD79-44A2-A157-121E33CA2F70}" destId="{96368165-0246-4954-ABD8-9C674D7065EC}" srcOrd="0" destOrd="0" presId="urn:microsoft.com/office/officeart/2005/8/layout/chevron2"/>
    <dgm:cxn modelId="{7E0879F2-5A15-4C3A-9E6D-75DC1F174844}" srcId="{1399CCA6-5EB4-491F-8B07-42D74E457A17}" destId="{A6F91D54-171D-471A-89A5-C1D9D2F2A21C}" srcOrd="2" destOrd="0" parTransId="{C371BA44-0389-493B-977F-17620732030F}" sibTransId="{CEE5DF43-C491-4C85-9C97-3B3DACB1645F}"/>
    <dgm:cxn modelId="{E9929590-A8AD-4CC0-B4C7-491C9CE8D733}" srcId="{1399CCA6-5EB4-491F-8B07-42D74E457A17}" destId="{BB113C09-9CE3-4068-93BD-70114EAB5ECB}" srcOrd="1" destOrd="0" parTransId="{E1466BD0-1783-4AC2-BBD9-843E7A6FF8CF}" sibTransId="{16AD6A29-7E71-457E-8255-F5892A1CFD57}"/>
    <dgm:cxn modelId="{A3457232-DBF8-478D-BA8B-E2BE704A0004}" type="presOf" srcId="{CEF692AC-3182-4A57-9172-7A6BAE7CDFDF}" destId="{51D384AD-3F33-47E2-B996-BC3609C4510F}" srcOrd="0" destOrd="0" presId="urn:microsoft.com/office/officeart/2005/8/layout/chevron2"/>
    <dgm:cxn modelId="{DEC284C8-A980-4DF8-B343-0BDABC3D8C19}" type="presOf" srcId="{E3010033-DFE1-4B19-B1A8-25880F602CD8}" destId="{51D384AD-3F33-47E2-B996-BC3609C4510F}" srcOrd="0" destOrd="5" presId="urn:microsoft.com/office/officeart/2005/8/layout/chevron2"/>
    <dgm:cxn modelId="{46A8913F-C876-4C5C-8BB5-36516EDA8E66}" srcId="{1399CCA6-5EB4-491F-8B07-42D74E457A17}" destId="{CEF692AC-3182-4A57-9172-7A6BAE7CDFDF}" srcOrd="0" destOrd="0" parTransId="{B12A066F-013F-485A-AF45-F27166F49AF8}" sibTransId="{33973D3E-4707-422F-910C-6CF38E99C14F}"/>
    <dgm:cxn modelId="{615A7043-E3C7-4425-9D6D-8EC79B81D7E2}" type="presOf" srcId="{A6F91D54-171D-471A-89A5-C1D9D2F2A21C}" destId="{51D384AD-3F33-47E2-B996-BC3609C4510F}" srcOrd="0" destOrd="2" presId="urn:microsoft.com/office/officeart/2005/8/layout/chevron2"/>
    <dgm:cxn modelId="{B470DDB5-5C3D-4375-8066-C0B2748AA3E0}" srcId="{1399CCA6-5EB4-491F-8B07-42D74E457A17}" destId="{D0104F8E-42B6-415B-ABA3-8C0102289DB1}" srcOrd="3" destOrd="0" parTransId="{D2A7323F-0EC6-4B19-806E-8D23500B29BB}" sibTransId="{F219EBA4-4A50-4E3D-8A52-F2D1F69962CC}"/>
    <dgm:cxn modelId="{B8DE1FB7-ED5B-46D5-8B1D-4F8794390B56}" type="presOf" srcId="{9F464959-0940-4CF4-8D8F-7F1547F89CC9}" destId="{51D384AD-3F33-47E2-B996-BC3609C4510F}" srcOrd="0" destOrd="4" presId="urn:microsoft.com/office/officeart/2005/8/layout/chevron2"/>
    <dgm:cxn modelId="{1CF93202-73B2-495D-9026-6B9E74DBE7AF}" type="presOf" srcId="{1399CCA6-5EB4-491F-8B07-42D74E457A17}" destId="{D89F69E7-F35E-400E-9058-A670A2F136A1}" srcOrd="0" destOrd="0" presId="urn:microsoft.com/office/officeart/2005/8/layout/chevron2"/>
    <dgm:cxn modelId="{049192AC-1659-46A0-AB98-CE8D2F56256C}" type="presOf" srcId="{BB113C09-9CE3-4068-93BD-70114EAB5ECB}" destId="{51D384AD-3F33-47E2-B996-BC3609C4510F}" srcOrd="0" destOrd="1" presId="urn:microsoft.com/office/officeart/2005/8/layout/chevron2"/>
    <dgm:cxn modelId="{2D00D7CB-D022-4158-BA0A-7E630AB79467}" type="presParOf" srcId="{96368165-0246-4954-ABD8-9C674D7065EC}" destId="{239D5F6A-CDC8-45C2-8A5E-1E077EB50596}" srcOrd="0" destOrd="0" presId="urn:microsoft.com/office/officeart/2005/8/layout/chevron2"/>
    <dgm:cxn modelId="{45AEF429-2C14-4492-99EA-5B3E90C3214D}" type="presParOf" srcId="{239D5F6A-CDC8-45C2-8A5E-1E077EB50596}" destId="{D89F69E7-F35E-400E-9058-A670A2F136A1}" srcOrd="0" destOrd="0" presId="urn:microsoft.com/office/officeart/2005/8/layout/chevron2"/>
    <dgm:cxn modelId="{359EF1D5-7918-4D20-A700-8F8B79E9EE74}" type="presParOf" srcId="{239D5F6A-CDC8-45C2-8A5E-1E077EB50596}" destId="{51D384AD-3F33-47E2-B996-BC3609C4510F}" srcOrd="1" destOrd="0" presId="urn:microsoft.com/office/officeart/2005/8/layout/chevron2"/>
  </dgm:cxnLst>
  <dgm:bg>
    <a:solidFill>
      <a:srgbClr val="CCFF99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91A10-AD79-44A2-A157-121E33CA2F70}" type="doc">
      <dgm:prSet loTypeId="urn:microsoft.com/office/officeart/2005/8/layout/vList6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399CCA6-5EB4-491F-8B07-42D74E457A17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ru-RU" sz="2000" dirty="0"/>
        </a:p>
      </dgm:t>
    </dgm:pt>
    <dgm:pt modelId="{9D718CE3-1FA7-441C-83BB-B2054CBB69BC}" type="sibTrans" cxnId="{01504456-7A69-44C2-BEB1-C07D561549DF}">
      <dgm:prSet/>
      <dgm:spPr/>
      <dgm:t>
        <a:bodyPr/>
        <a:lstStyle/>
        <a:p>
          <a:endParaRPr lang="ru-RU"/>
        </a:p>
      </dgm:t>
    </dgm:pt>
    <dgm:pt modelId="{98E57638-254E-4B23-A30C-2A738C42B503}" type="parTrans" cxnId="{01504456-7A69-44C2-BEB1-C07D561549DF}">
      <dgm:prSet/>
      <dgm:spPr/>
      <dgm:t>
        <a:bodyPr/>
        <a:lstStyle/>
        <a:p>
          <a:endParaRPr lang="ru-RU"/>
        </a:p>
      </dgm:t>
    </dgm:pt>
    <dgm:pt modelId="{F9CF1EAB-3314-431C-8856-7633ED2C7631}">
      <dgm:prSet custT="1"/>
      <dgm:spPr/>
      <dgm:t>
        <a:bodyPr/>
        <a:lstStyle/>
        <a:p>
          <a:pPr rtl="0"/>
          <a:r>
            <a:rPr lang="ru-RU" sz="2400" b="1" i="1" dirty="0" smtClean="0"/>
            <a:t>у многих нарушения в развитии речи. </a:t>
          </a:r>
          <a:endParaRPr lang="ru-RU" sz="2400" b="1" i="1" dirty="0"/>
        </a:p>
      </dgm:t>
    </dgm:pt>
    <dgm:pt modelId="{105FED50-6DC5-4547-8AC5-4A126215E2F8}" type="sibTrans" cxnId="{0AE4DB80-B523-41F8-965B-83CF75425D18}">
      <dgm:prSet/>
      <dgm:spPr/>
      <dgm:t>
        <a:bodyPr/>
        <a:lstStyle/>
        <a:p>
          <a:endParaRPr lang="ru-RU"/>
        </a:p>
      </dgm:t>
    </dgm:pt>
    <dgm:pt modelId="{8D567ACC-0342-46F7-B756-93D2A629D054}" type="parTrans" cxnId="{0AE4DB80-B523-41F8-965B-83CF75425D18}">
      <dgm:prSet/>
      <dgm:spPr/>
      <dgm:t>
        <a:bodyPr/>
        <a:lstStyle/>
        <a:p>
          <a:endParaRPr lang="ru-RU"/>
        </a:p>
      </dgm:t>
    </dgm:pt>
    <dgm:pt modelId="{83E47FA3-3A72-440C-BF76-3D1833D2F403}">
      <dgm:prSet custT="1"/>
      <dgm:spPr/>
      <dgm:t>
        <a:bodyPr/>
        <a:lstStyle/>
        <a:p>
          <a:pPr rtl="0"/>
          <a:r>
            <a:rPr lang="ru-RU" sz="2400" b="1" i="1" dirty="0" smtClean="0"/>
            <a:t>низкая самооценка; трудности в обучении; </a:t>
          </a:r>
          <a:endParaRPr lang="ru-RU" sz="2400" b="1" i="1" dirty="0"/>
        </a:p>
      </dgm:t>
    </dgm:pt>
    <dgm:pt modelId="{26E370E5-609E-45A6-AC45-97D05837E902}" type="sibTrans" cxnId="{89E15D1B-98AA-4F9B-BFF2-6A8BB74BC57D}">
      <dgm:prSet/>
      <dgm:spPr/>
      <dgm:t>
        <a:bodyPr/>
        <a:lstStyle/>
        <a:p>
          <a:endParaRPr lang="ru-RU"/>
        </a:p>
      </dgm:t>
    </dgm:pt>
    <dgm:pt modelId="{B8BE5B1A-E2C0-4FF2-95A3-571E4938FD86}" type="parTrans" cxnId="{89E15D1B-98AA-4F9B-BFF2-6A8BB74BC57D}">
      <dgm:prSet/>
      <dgm:spPr/>
      <dgm:t>
        <a:bodyPr/>
        <a:lstStyle/>
        <a:p>
          <a:endParaRPr lang="ru-RU"/>
        </a:p>
      </dgm:t>
    </dgm:pt>
    <dgm:pt modelId="{1B31F254-77CC-4CD2-A8C3-8D0AA80BFFF3}">
      <dgm:prSet custT="1"/>
      <dgm:spPr/>
      <dgm:t>
        <a:bodyPr/>
        <a:lstStyle/>
        <a:p>
          <a:pPr rtl="0"/>
          <a:r>
            <a:rPr lang="ru-RU" sz="2400" b="1" i="1" dirty="0" smtClean="0"/>
            <a:t>проблемы во взаимоотношениях с окружающими; </a:t>
          </a:r>
          <a:endParaRPr lang="ru-RU" sz="2400" b="1" i="1" dirty="0"/>
        </a:p>
      </dgm:t>
    </dgm:pt>
    <dgm:pt modelId="{422D2711-C8EA-44BA-8344-6B619BCEC6D1}" type="sibTrans" cxnId="{A23591E3-26B2-4DC1-B6C9-A1A6F2441ADE}">
      <dgm:prSet/>
      <dgm:spPr/>
      <dgm:t>
        <a:bodyPr/>
        <a:lstStyle/>
        <a:p>
          <a:endParaRPr lang="ru-RU"/>
        </a:p>
      </dgm:t>
    </dgm:pt>
    <dgm:pt modelId="{AC36A06B-BC6B-4074-B283-70379F1CDD6C}" type="parTrans" cxnId="{A23591E3-26B2-4DC1-B6C9-A1A6F2441ADE}">
      <dgm:prSet/>
      <dgm:spPr/>
      <dgm:t>
        <a:bodyPr/>
        <a:lstStyle/>
        <a:p>
          <a:endParaRPr lang="ru-RU"/>
        </a:p>
      </dgm:t>
    </dgm:pt>
    <dgm:pt modelId="{8B2CD4D5-197B-4218-8985-EEF2F425AB5F}">
      <dgm:prSet custT="1"/>
      <dgm:spPr/>
      <dgm:t>
        <a:bodyPr/>
        <a:lstStyle/>
        <a:p>
          <a:pPr rtl="0"/>
          <a:r>
            <a:rPr lang="ru-RU" sz="2400" b="1" i="1" dirty="0" smtClean="0"/>
            <a:t>нарушение восприятия; </a:t>
          </a:r>
          <a:endParaRPr lang="ru-RU" sz="2400" b="1" i="1" dirty="0"/>
        </a:p>
      </dgm:t>
    </dgm:pt>
    <dgm:pt modelId="{7CEFA638-E690-4673-8899-E6670DB56963}" type="sibTrans" cxnId="{CBFEC818-254A-4EDA-AF37-46AFBB6883A4}">
      <dgm:prSet/>
      <dgm:spPr/>
      <dgm:t>
        <a:bodyPr/>
        <a:lstStyle/>
        <a:p>
          <a:endParaRPr lang="ru-RU"/>
        </a:p>
      </dgm:t>
    </dgm:pt>
    <dgm:pt modelId="{34FF8424-A0E0-4B19-AD96-FEE4D438DC37}" type="parTrans" cxnId="{CBFEC818-254A-4EDA-AF37-46AFBB6883A4}">
      <dgm:prSet/>
      <dgm:spPr/>
      <dgm:t>
        <a:bodyPr/>
        <a:lstStyle/>
        <a:p>
          <a:endParaRPr lang="ru-RU"/>
        </a:p>
      </dgm:t>
    </dgm:pt>
    <dgm:pt modelId="{6300683F-C0D9-4802-9574-10F7CE457E6B}">
      <dgm:prSet custT="1"/>
      <dgm:spPr/>
      <dgm:t>
        <a:bodyPr/>
        <a:lstStyle/>
        <a:p>
          <a:pPr rtl="0"/>
          <a:r>
            <a:rPr lang="ru-RU" sz="2400" b="1" i="1" dirty="0" smtClean="0"/>
            <a:t>повышенная двигательная активность;</a:t>
          </a:r>
          <a:endParaRPr lang="ru-RU" sz="2400" b="1" i="1" dirty="0"/>
        </a:p>
      </dgm:t>
    </dgm:pt>
    <dgm:pt modelId="{7B461019-1220-4A96-A862-E38091F281E4}" type="sibTrans" cxnId="{D27DEA70-A56A-4870-8BE9-2A0630CFDEB5}">
      <dgm:prSet/>
      <dgm:spPr/>
      <dgm:t>
        <a:bodyPr/>
        <a:lstStyle/>
        <a:p>
          <a:endParaRPr lang="ru-RU"/>
        </a:p>
      </dgm:t>
    </dgm:pt>
    <dgm:pt modelId="{6D1D94F8-09EE-4650-B445-43410124C32B}" type="parTrans" cxnId="{D27DEA70-A56A-4870-8BE9-2A0630CFDEB5}">
      <dgm:prSet/>
      <dgm:spPr/>
      <dgm:t>
        <a:bodyPr/>
        <a:lstStyle/>
        <a:p>
          <a:endParaRPr lang="ru-RU"/>
        </a:p>
      </dgm:t>
    </dgm:pt>
    <dgm:pt modelId="{D69E9608-6E6A-47BF-BA1B-EB954C632035}">
      <dgm:prSet custT="1"/>
      <dgm:spPr/>
      <dgm:t>
        <a:bodyPr/>
        <a:lstStyle/>
        <a:p>
          <a:pPr rtl="0"/>
          <a:r>
            <a:rPr lang="ru-RU" sz="2400" b="1" i="1" dirty="0" smtClean="0"/>
            <a:t> импульсивность; </a:t>
          </a:r>
          <a:endParaRPr lang="ru-RU" sz="2400" b="1" i="1" dirty="0"/>
        </a:p>
      </dgm:t>
    </dgm:pt>
    <dgm:pt modelId="{0E8AA74B-B439-4F59-A731-CE18A1CE6388}" type="sibTrans" cxnId="{155F14E3-6C73-40CC-8B7F-55B9FFECD1D5}">
      <dgm:prSet/>
      <dgm:spPr/>
      <dgm:t>
        <a:bodyPr/>
        <a:lstStyle/>
        <a:p>
          <a:endParaRPr lang="ru-RU"/>
        </a:p>
      </dgm:t>
    </dgm:pt>
    <dgm:pt modelId="{044A9F23-88A0-4316-A862-0B6F37D0E4D4}" type="parTrans" cxnId="{155F14E3-6C73-40CC-8B7F-55B9FFECD1D5}">
      <dgm:prSet/>
      <dgm:spPr/>
      <dgm:t>
        <a:bodyPr/>
        <a:lstStyle/>
        <a:p>
          <a:endParaRPr lang="ru-RU"/>
        </a:p>
      </dgm:t>
    </dgm:pt>
    <dgm:pt modelId="{F4886C9E-80B6-4683-A3D8-B7A3BF2E61DC}">
      <dgm:prSet custT="1"/>
      <dgm:spPr/>
      <dgm:t>
        <a:bodyPr/>
        <a:lstStyle/>
        <a:p>
          <a:pPr rtl="0"/>
          <a:r>
            <a:rPr lang="ru-RU" sz="2400" b="1" i="1" dirty="0" smtClean="0"/>
            <a:t>дефицит внимания;</a:t>
          </a:r>
          <a:endParaRPr lang="ru-RU" sz="2400" b="1" i="1" dirty="0"/>
        </a:p>
      </dgm:t>
    </dgm:pt>
    <dgm:pt modelId="{5F02A6C6-1E4B-45B0-8BBE-4EAC65F595E5}" type="sibTrans" cxnId="{FCF5C052-4B49-4D4D-BFC8-0CC66501B72C}">
      <dgm:prSet/>
      <dgm:spPr/>
      <dgm:t>
        <a:bodyPr/>
        <a:lstStyle/>
        <a:p>
          <a:endParaRPr lang="ru-RU"/>
        </a:p>
      </dgm:t>
    </dgm:pt>
    <dgm:pt modelId="{E2E45451-3D08-4513-BA6C-43421A6FEB8E}" type="parTrans" cxnId="{FCF5C052-4B49-4D4D-BFC8-0CC66501B72C}">
      <dgm:prSet/>
      <dgm:spPr/>
      <dgm:t>
        <a:bodyPr/>
        <a:lstStyle/>
        <a:p>
          <a:endParaRPr lang="ru-RU"/>
        </a:p>
      </dgm:t>
    </dgm:pt>
    <dgm:pt modelId="{5D818918-D593-4A5C-9523-626E17F9E4C8}">
      <dgm:prSet custT="1"/>
      <dgm:spPr/>
      <dgm:t>
        <a:bodyPr/>
        <a:lstStyle/>
        <a:p>
          <a:pPr rtl="0"/>
          <a:r>
            <a:rPr lang="ru-RU" sz="2400" b="1" i="0" dirty="0" smtClean="0">
              <a:solidFill>
                <a:schemeClr val="accent1"/>
              </a:solidFill>
            </a:rPr>
            <a:t>Проявления </a:t>
          </a:r>
          <a:r>
            <a:rPr lang="ru-RU" sz="2400" b="1" i="0" dirty="0" err="1" smtClean="0">
              <a:solidFill>
                <a:schemeClr val="accent1"/>
              </a:solidFill>
            </a:rPr>
            <a:t>гиперактивности</a:t>
          </a:r>
          <a:r>
            <a:rPr lang="ru-RU" sz="2400" b="1" i="0" dirty="0" smtClean="0">
              <a:solidFill>
                <a:schemeClr val="accent1"/>
              </a:solidFill>
            </a:rPr>
            <a:t>:</a:t>
          </a:r>
          <a:endParaRPr lang="ru-RU" sz="2400" dirty="0"/>
        </a:p>
      </dgm:t>
    </dgm:pt>
    <dgm:pt modelId="{D15522B9-D0ED-41DC-BB44-48078CD52F38}" type="sibTrans" cxnId="{D981CBF0-789C-4C13-876F-A61A85A579A1}">
      <dgm:prSet/>
      <dgm:spPr/>
      <dgm:t>
        <a:bodyPr/>
        <a:lstStyle/>
        <a:p>
          <a:endParaRPr lang="ru-RU"/>
        </a:p>
      </dgm:t>
    </dgm:pt>
    <dgm:pt modelId="{25E9B9F3-EC97-4894-89A5-C7198D51AAFE}" type="parTrans" cxnId="{D981CBF0-789C-4C13-876F-A61A85A579A1}">
      <dgm:prSet/>
      <dgm:spPr/>
      <dgm:t>
        <a:bodyPr/>
        <a:lstStyle/>
        <a:p>
          <a:endParaRPr lang="ru-RU"/>
        </a:p>
      </dgm:t>
    </dgm:pt>
    <dgm:pt modelId="{BF8CB1F3-72F0-4A48-A06C-371D7F21EDE8}" type="pres">
      <dgm:prSet presAssocID="{29791A10-AD79-44A2-A157-121E33CA2F7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9E006B7-AF9F-4900-8EA1-F0753FC344CC}" type="pres">
      <dgm:prSet presAssocID="{1399CCA6-5EB4-491F-8B07-42D74E457A17}" presName="linNode" presStyleCnt="0"/>
      <dgm:spPr/>
      <dgm:t>
        <a:bodyPr/>
        <a:lstStyle/>
        <a:p>
          <a:endParaRPr lang="ru-RU"/>
        </a:p>
      </dgm:t>
    </dgm:pt>
    <dgm:pt modelId="{E2F3830F-2612-4A99-B7FD-293A7314C4E7}" type="pres">
      <dgm:prSet presAssocID="{1399CCA6-5EB4-491F-8B07-42D74E457A17}" presName="parentShp" presStyleLbl="node1" presStyleIdx="0" presStyleCnt="1" custScaleX="127332" custScaleY="66666" custLinFactNeighborX="-14016" custLinFactNeighborY="-7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40FEA7-DDEF-4C16-A5B1-74811CE0C44E}" type="pres">
      <dgm:prSet presAssocID="{1399CCA6-5EB4-491F-8B07-42D74E457A17}" presName="childShp" presStyleLbl="bgAccFollowNode1" presStyleIdx="0" presStyleCnt="1" custScaleX="147063" custScaleY="99999" custLinFactNeighborX="15375" custLinFactNeighborY="-1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7DEA70-A56A-4870-8BE9-2A0630CFDEB5}" srcId="{1399CCA6-5EB4-491F-8B07-42D74E457A17}" destId="{6300683F-C0D9-4802-9574-10F7CE457E6B}" srcOrd="3" destOrd="0" parTransId="{6D1D94F8-09EE-4650-B445-43410124C32B}" sibTransId="{7B461019-1220-4A96-A862-E38091F281E4}"/>
    <dgm:cxn modelId="{4A8EA564-DC16-4135-A7B5-4D17D54D726F}" type="presOf" srcId="{6300683F-C0D9-4802-9574-10F7CE457E6B}" destId="{6B40FEA7-DDEF-4C16-A5B1-74811CE0C44E}" srcOrd="0" destOrd="3" presId="urn:microsoft.com/office/officeart/2005/8/layout/vList6"/>
    <dgm:cxn modelId="{ACAD722A-99F8-4296-9158-A1613F131EEA}" type="presOf" srcId="{F4886C9E-80B6-4683-A3D8-B7A3BF2E61DC}" destId="{6B40FEA7-DDEF-4C16-A5B1-74811CE0C44E}" srcOrd="0" destOrd="1" presId="urn:microsoft.com/office/officeart/2005/8/layout/vList6"/>
    <dgm:cxn modelId="{80E2B263-6940-44A2-81AC-5B4715194940}" type="presOf" srcId="{29791A10-AD79-44A2-A157-121E33CA2F70}" destId="{BF8CB1F3-72F0-4A48-A06C-371D7F21EDE8}" srcOrd="0" destOrd="0" presId="urn:microsoft.com/office/officeart/2005/8/layout/vList6"/>
    <dgm:cxn modelId="{155F14E3-6C73-40CC-8B7F-55B9FFECD1D5}" srcId="{1399CCA6-5EB4-491F-8B07-42D74E457A17}" destId="{D69E9608-6E6A-47BF-BA1B-EB954C632035}" srcOrd="2" destOrd="0" parTransId="{044A9F23-88A0-4316-A862-0B6F37D0E4D4}" sibTransId="{0E8AA74B-B439-4F59-A731-CE18A1CE6388}"/>
    <dgm:cxn modelId="{89E15D1B-98AA-4F9B-BFF2-6A8BB74BC57D}" srcId="{1399CCA6-5EB4-491F-8B07-42D74E457A17}" destId="{83E47FA3-3A72-440C-BF76-3D1833D2F403}" srcOrd="6" destOrd="0" parTransId="{B8BE5B1A-E2C0-4FF2-95A3-571E4938FD86}" sibTransId="{26E370E5-609E-45A6-AC45-97D05837E902}"/>
    <dgm:cxn modelId="{0AE4DB80-B523-41F8-965B-83CF75425D18}" srcId="{1399CCA6-5EB4-491F-8B07-42D74E457A17}" destId="{F9CF1EAB-3314-431C-8856-7633ED2C7631}" srcOrd="7" destOrd="0" parTransId="{8D567ACC-0342-46F7-B756-93D2A629D054}" sibTransId="{105FED50-6DC5-4547-8AC5-4A126215E2F8}"/>
    <dgm:cxn modelId="{01504456-7A69-44C2-BEB1-C07D561549DF}" srcId="{29791A10-AD79-44A2-A157-121E33CA2F70}" destId="{1399CCA6-5EB4-491F-8B07-42D74E457A17}" srcOrd="0" destOrd="0" parTransId="{98E57638-254E-4B23-A30C-2A738C42B503}" sibTransId="{9D718CE3-1FA7-441C-83BB-B2054CBB69BC}"/>
    <dgm:cxn modelId="{A23591E3-26B2-4DC1-B6C9-A1A6F2441ADE}" srcId="{1399CCA6-5EB4-491F-8B07-42D74E457A17}" destId="{1B31F254-77CC-4CD2-A8C3-8D0AA80BFFF3}" srcOrd="5" destOrd="0" parTransId="{AC36A06B-BC6B-4074-B283-70379F1CDD6C}" sibTransId="{422D2711-C8EA-44BA-8344-6B619BCEC6D1}"/>
    <dgm:cxn modelId="{AB64A75C-B89F-41E6-A36C-99C5FF1C8885}" type="presOf" srcId="{1B31F254-77CC-4CD2-A8C3-8D0AA80BFFF3}" destId="{6B40FEA7-DDEF-4C16-A5B1-74811CE0C44E}" srcOrd="0" destOrd="5" presId="urn:microsoft.com/office/officeart/2005/8/layout/vList6"/>
    <dgm:cxn modelId="{319B37C6-F4D2-40CC-83A3-D02E4608A39B}" type="presOf" srcId="{5D818918-D593-4A5C-9523-626E17F9E4C8}" destId="{6B40FEA7-DDEF-4C16-A5B1-74811CE0C44E}" srcOrd="0" destOrd="0" presId="urn:microsoft.com/office/officeart/2005/8/layout/vList6"/>
    <dgm:cxn modelId="{BC957A04-6EA5-477D-8974-5A0ACB8D6ECD}" type="presOf" srcId="{F9CF1EAB-3314-431C-8856-7633ED2C7631}" destId="{6B40FEA7-DDEF-4C16-A5B1-74811CE0C44E}" srcOrd="0" destOrd="7" presId="urn:microsoft.com/office/officeart/2005/8/layout/vList6"/>
    <dgm:cxn modelId="{FCF5C052-4B49-4D4D-BFC8-0CC66501B72C}" srcId="{1399CCA6-5EB4-491F-8B07-42D74E457A17}" destId="{F4886C9E-80B6-4683-A3D8-B7A3BF2E61DC}" srcOrd="1" destOrd="0" parTransId="{E2E45451-3D08-4513-BA6C-43421A6FEB8E}" sibTransId="{5F02A6C6-1E4B-45B0-8BBE-4EAC65F595E5}"/>
    <dgm:cxn modelId="{CBFEC818-254A-4EDA-AF37-46AFBB6883A4}" srcId="{1399CCA6-5EB4-491F-8B07-42D74E457A17}" destId="{8B2CD4D5-197B-4218-8985-EEF2F425AB5F}" srcOrd="4" destOrd="0" parTransId="{34FF8424-A0E0-4B19-AD96-FEE4D438DC37}" sibTransId="{7CEFA638-E690-4673-8899-E6670DB56963}"/>
    <dgm:cxn modelId="{33457F31-E0DF-469D-BF2D-72ED0A9B37BE}" type="presOf" srcId="{1399CCA6-5EB4-491F-8B07-42D74E457A17}" destId="{E2F3830F-2612-4A99-B7FD-293A7314C4E7}" srcOrd="0" destOrd="0" presId="urn:microsoft.com/office/officeart/2005/8/layout/vList6"/>
    <dgm:cxn modelId="{D981CBF0-789C-4C13-876F-A61A85A579A1}" srcId="{1399CCA6-5EB4-491F-8B07-42D74E457A17}" destId="{5D818918-D593-4A5C-9523-626E17F9E4C8}" srcOrd="0" destOrd="0" parTransId="{25E9B9F3-EC97-4894-89A5-C7198D51AAFE}" sibTransId="{D15522B9-D0ED-41DC-BB44-48078CD52F38}"/>
    <dgm:cxn modelId="{4122DA92-80AB-488E-848E-AE0121B329B3}" type="presOf" srcId="{8B2CD4D5-197B-4218-8985-EEF2F425AB5F}" destId="{6B40FEA7-DDEF-4C16-A5B1-74811CE0C44E}" srcOrd="0" destOrd="4" presId="urn:microsoft.com/office/officeart/2005/8/layout/vList6"/>
    <dgm:cxn modelId="{CE5CB903-5C44-43DA-8CCB-B334D2EDC76B}" type="presOf" srcId="{83E47FA3-3A72-440C-BF76-3D1833D2F403}" destId="{6B40FEA7-DDEF-4C16-A5B1-74811CE0C44E}" srcOrd="0" destOrd="6" presId="urn:microsoft.com/office/officeart/2005/8/layout/vList6"/>
    <dgm:cxn modelId="{4902DD23-67F6-44EC-BA01-4C80BC7528CB}" type="presOf" srcId="{D69E9608-6E6A-47BF-BA1B-EB954C632035}" destId="{6B40FEA7-DDEF-4C16-A5B1-74811CE0C44E}" srcOrd="0" destOrd="2" presId="urn:microsoft.com/office/officeart/2005/8/layout/vList6"/>
    <dgm:cxn modelId="{49128AFB-038C-4ACB-9B33-E4A014DA1496}" type="presParOf" srcId="{BF8CB1F3-72F0-4A48-A06C-371D7F21EDE8}" destId="{19E006B7-AF9F-4900-8EA1-F0753FC344CC}" srcOrd="0" destOrd="0" presId="urn:microsoft.com/office/officeart/2005/8/layout/vList6"/>
    <dgm:cxn modelId="{9C54B5D4-9196-42E6-9441-D34CCA974B39}" type="presParOf" srcId="{19E006B7-AF9F-4900-8EA1-F0753FC344CC}" destId="{E2F3830F-2612-4A99-B7FD-293A7314C4E7}" srcOrd="0" destOrd="0" presId="urn:microsoft.com/office/officeart/2005/8/layout/vList6"/>
    <dgm:cxn modelId="{2D1EDDFA-D7C2-4F50-9E50-554961CFED19}" type="presParOf" srcId="{19E006B7-AF9F-4900-8EA1-F0753FC344CC}" destId="{6B40FEA7-DDEF-4C16-A5B1-74811CE0C44E}" srcOrd="1" destOrd="0" presId="urn:microsoft.com/office/officeart/2005/8/layout/vList6"/>
  </dgm:cxnLst>
  <dgm:bg>
    <a:solidFill>
      <a:srgbClr val="CCFF99"/>
    </a:solidFill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CF1CE8-55C9-4686-AE5C-5FF9FDA1FC6F}" type="doc">
      <dgm:prSet loTypeId="urn:microsoft.com/office/officeart/2005/8/layout/chevron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A1B9CF-25C2-4B98-A3A8-B5BC7A6BFCC3}">
      <dgm:prSet custT="1"/>
      <dgm:spPr/>
      <dgm:t>
        <a:bodyPr/>
        <a:lstStyle/>
        <a:p>
          <a:pPr rtl="0"/>
          <a:endParaRPr lang="ru-RU" sz="3200" dirty="0"/>
        </a:p>
      </dgm:t>
    </dgm:pt>
    <dgm:pt modelId="{F68D4A1B-978D-4E2E-8869-269FA01779C2}" type="parTrans" cxnId="{F905EC95-708B-4D47-8E45-BCC877CA7E40}">
      <dgm:prSet/>
      <dgm:spPr/>
      <dgm:t>
        <a:bodyPr/>
        <a:lstStyle/>
        <a:p>
          <a:endParaRPr lang="ru-RU"/>
        </a:p>
      </dgm:t>
    </dgm:pt>
    <dgm:pt modelId="{9AAC7171-1D64-4F74-80BA-E93944C458B2}" type="sibTrans" cxnId="{F905EC95-708B-4D47-8E45-BCC877CA7E40}">
      <dgm:prSet/>
      <dgm:spPr/>
      <dgm:t>
        <a:bodyPr/>
        <a:lstStyle/>
        <a:p>
          <a:endParaRPr lang="ru-RU"/>
        </a:p>
      </dgm:t>
    </dgm:pt>
    <dgm:pt modelId="{37BCDF1B-B1B2-4F8B-899F-D9EE8152E3C2}">
      <dgm:prSet custT="1"/>
      <dgm:spPr/>
      <dgm:t>
        <a:bodyPr/>
        <a:lstStyle/>
        <a:p>
          <a:pPr rtl="0"/>
          <a:endParaRPr lang="ru-RU" sz="3200" dirty="0"/>
        </a:p>
      </dgm:t>
    </dgm:pt>
    <dgm:pt modelId="{B08F6C87-61EF-49B1-B4B0-DC371C67AEFC}" type="parTrans" cxnId="{1F955D1D-09D8-4F97-9574-3D42A19FB125}">
      <dgm:prSet/>
      <dgm:spPr/>
      <dgm:t>
        <a:bodyPr/>
        <a:lstStyle/>
        <a:p>
          <a:endParaRPr lang="ru-RU"/>
        </a:p>
      </dgm:t>
    </dgm:pt>
    <dgm:pt modelId="{7F5BD8F5-A4D3-416C-BBB6-46DC35CEFF74}" type="sibTrans" cxnId="{1F955D1D-09D8-4F97-9574-3D42A19FB125}">
      <dgm:prSet/>
      <dgm:spPr/>
      <dgm:t>
        <a:bodyPr/>
        <a:lstStyle/>
        <a:p>
          <a:endParaRPr lang="ru-RU"/>
        </a:p>
      </dgm:t>
    </dgm:pt>
    <dgm:pt modelId="{2DECE715-4760-4BD7-AF4E-6A4A74241B12}">
      <dgm:prSet/>
      <dgm:spPr>
        <a:solidFill>
          <a:srgbClr val="FFFF99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b="1" dirty="0" smtClean="0"/>
            <a:t>Чрезмерная двигательная активность</a:t>
          </a:r>
          <a:endParaRPr lang="ru-RU" b="1" dirty="0"/>
        </a:p>
      </dgm:t>
    </dgm:pt>
    <dgm:pt modelId="{C9AF7898-FF6D-4EF3-859F-9D41BF2CC816}" type="parTrans" cxnId="{BFA1F1DC-C7BB-4532-B025-D191239BFACA}">
      <dgm:prSet/>
      <dgm:spPr/>
      <dgm:t>
        <a:bodyPr/>
        <a:lstStyle/>
        <a:p>
          <a:endParaRPr lang="ru-RU"/>
        </a:p>
      </dgm:t>
    </dgm:pt>
    <dgm:pt modelId="{F8200F86-9DBC-46AD-99FA-2738BDDD88E4}" type="sibTrans" cxnId="{BFA1F1DC-C7BB-4532-B025-D191239BFACA}">
      <dgm:prSet/>
      <dgm:spPr/>
      <dgm:t>
        <a:bodyPr/>
        <a:lstStyle/>
        <a:p>
          <a:endParaRPr lang="ru-RU"/>
        </a:p>
      </dgm:t>
    </dgm:pt>
    <dgm:pt modelId="{1B0D59BA-08B8-467A-BE6B-34557F90C10A}">
      <dgm:prSet/>
      <dgm:spPr>
        <a:solidFill>
          <a:srgbClr val="FFFF99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r>
            <a:rPr lang="ru-RU" b="1" dirty="0" smtClean="0"/>
            <a:t>Импульсивность</a:t>
          </a:r>
          <a:endParaRPr lang="ru-RU" b="1" dirty="0"/>
        </a:p>
      </dgm:t>
    </dgm:pt>
    <dgm:pt modelId="{B64542F5-777D-472F-92DD-1CD3E55D20F0}" type="parTrans" cxnId="{EDEFC6E0-1901-4B00-B846-B4EC8E258EE9}">
      <dgm:prSet/>
      <dgm:spPr/>
      <dgm:t>
        <a:bodyPr/>
        <a:lstStyle/>
        <a:p>
          <a:endParaRPr lang="ru-RU"/>
        </a:p>
      </dgm:t>
    </dgm:pt>
    <dgm:pt modelId="{A076F7A8-DF6A-4CAA-B8CA-EF97BFB93228}" type="sibTrans" cxnId="{EDEFC6E0-1901-4B00-B846-B4EC8E258EE9}">
      <dgm:prSet/>
      <dgm:spPr/>
      <dgm:t>
        <a:bodyPr/>
        <a:lstStyle/>
        <a:p>
          <a:endParaRPr lang="ru-RU"/>
        </a:p>
      </dgm:t>
    </dgm:pt>
    <dgm:pt modelId="{3EFE71B0-953C-4327-B31D-B5DC1B3E79DC}">
      <dgm:prSet/>
      <dgm:spPr>
        <a:solidFill>
          <a:srgbClr val="FFFF99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b="1" dirty="0" smtClean="0"/>
            <a:t>Отвлекаемость-невнимательность </a:t>
          </a:r>
          <a:endParaRPr lang="ru-RU" b="1" dirty="0"/>
        </a:p>
      </dgm:t>
    </dgm:pt>
    <dgm:pt modelId="{661233BF-A145-4064-B967-22067E6F2B49}" type="parTrans" cxnId="{4231D579-2B72-4DCA-A2EF-0C33E7ECEC09}">
      <dgm:prSet/>
      <dgm:spPr/>
      <dgm:t>
        <a:bodyPr/>
        <a:lstStyle/>
        <a:p>
          <a:endParaRPr lang="ru-RU"/>
        </a:p>
      </dgm:t>
    </dgm:pt>
    <dgm:pt modelId="{12BE5F86-5C0F-48F3-A8AD-FAF4CAD962E8}" type="sibTrans" cxnId="{4231D579-2B72-4DCA-A2EF-0C33E7ECEC09}">
      <dgm:prSet/>
      <dgm:spPr/>
      <dgm:t>
        <a:bodyPr/>
        <a:lstStyle/>
        <a:p>
          <a:endParaRPr lang="ru-RU"/>
        </a:p>
      </dgm:t>
    </dgm:pt>
    <dgm:pt modelId="{3F8DE6E4-FD59-4407-A978-9363B02DC948}">
      <dgm:prSet custT="1"/>
      <dgm:spPr/>
      <dgm:t>
        <a:bodyPr/>
        <a:lstStyle/>
        <a:p>
          <a:pPr rtl="0"/>
          <a:endParaRPr lang="ru-RU" sz="3300" dirty="0"/>
        </a:p>
      </dgm:t>
    </dgm:pt>
    <dgm:pt modelId="{0B6B052C-E932-4FA8-861C-630A95E165A3}" type="sibTrans" cxnId="{956AA726-2294-41EE-B796-42E7EE9285F4}">
      <dgm:prSet/>
      <dgm:spPr/>
      <dgm:t>
        <a:bodyPr/>
        <a:lstStyle/>
        <a:p>
          <a:endParaRPr lang="ru-RU"/>
        </a:p>
      </dgm:t>
    </dgm:pt>
    <dgm:pt modelId="{7F736326-A50A-44BB-B9B7-2A02CB7B35BC}" type="parTrans" cxnId="{956AA726-2294-41EE-B796-42E7EE9285F4}">
      <dgm:prSet/>
      <dgm:spPr/>
      <dgm:t>
        <a:bodyPr/>
        <a:lstStyle/>
        <a:p>
          <a:endParaRPr lang="ru-RU"/>
        </a:p>
      </dgm:t>
    </dgm:pt>
    <dgm:pt modelId="{79159A58-BA85-42B0-A45A-784FE57265ED}" type="pres">
      <dgm:prSet presAssocID="{A2CF1CE8-55C9-4686-AE5C-5FF9FDA1FC6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18F14A-D774-4247-A743-B876E7645D81}" type="pres">
      <dgm:prSet presAssocID="{87A1B9CF-25C2-4B98-A3A8-B5BC7A6BFCC3}" presName="composite" presStyleCnt="0"/>
      <dgm:spPr/>
    </dgm:pt>
    <dgm:pt modelId="{C29DF1FF-890F-4F78-AEBB-B270DD300DCD}" type="pres">
      <dgm:prSet presAssocID="{87A1B9CF-25C2-4B98-A3A8-B5BC7A6BFCC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01D90C-A3E0-47ED-90A3-9CD5B6839FF5}" type="pres">
      <dgm:prSet presAssocID="{87A1B9CF-25C2-4B98-A3A8-B5BC7A6BFCC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34ABA4-EA39-40C8-AEFE-2B5282EE0AFE}" type="pres">
      <dgm:prSet presAssocID="{9AAC7171-1D64-4F74-80BA-E93944C458B2}" presName="sp" presStyleCnt="0"/>
      <dgm:spPr/>
    </dgm:pt>
    <dgm:pt modelId="{75E49FCD-4409-4BC1-ABF0-0B07D35F019F}" type="pres">
      <dgm:prSet presAssocID="{37BCDF1B-B1B2-4F8B-899F-D9EE8152E3C2}" presName="composite" presStyleCnt="0"/>
      <dgm:spPr/>
    </dgm:pt>
    <dgm:pt modelId="{3F378927-30ED-42DF-96E0-5B70DA087B60}" type="pres">
      <dgm:prSet presAssocID="{37BCDF1B-B1B2-4F8B-899F-D9EE8152E3C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E2618-40AA-4CE0-B55D-DE0C3A55C638}" type="pres">
      <dgm:prSet presAssocID="{37BCDF1B-B1B2-4F8B-899F-D9EE8152E3C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46FB2-AAB6-4418-BC9E-D9EEF9A9CE2B}" type="pres">
      <dgm:prSet presAssocID="{7F5BD8F5-A4D3-416C-BBB6-46DC35CEFF74}" presName="sp" presStyleCnt="0"/>
      <dgm:spPr/>
    </dgm:pt>
    <dgm:pt modelId="{90AD6C7B-3CEB-43A6-AD71-8EBF8B72E5CB}" type="pres">
      <dgm:prSet presAssocID="{3F8DE6E4-FD59-4407-A978-9363B02DC948}" presName="composite" presStyleCnt="0"/>
      <dgm:spPr/>
    </dgm:pt>
    <dgm:pt modelId="{C3D11757-1B01-463C-9F46-7C70C977D542}" type="pres">
      <dgm:prSet presAssocID="{3F8DE6E4-FD59-4407-A978-9363B02DC948}" presName="parentText" presStyleLbl="alignNode1" presStyleIdx="2" presStyleCnt="3" custLinFactNeighborX="-568" custLinFactNeighborY="22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8F5E1-D588-4242-B8B1-4B31BAA6A9BC}" type="pres">
      <dgm:prSet presAssocID="{3F8DE6E4-FD59-4407-A978-9363B02DC9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55D1D-09D8-4F97-9574-3D42A19FB125}" srcId="{A2CF1CE8-55C9-4686-AE5C-5FF9FDA1FC6F}" destId="{37BCDF1B-B1B2-4F8B-899F-D9EE8152E3C2}" srcOrd="1" destOrd="0" parTransId="{B08F6C87-61EF-49B1-B4B0-DC371C67AEFC}" sibTransId="{7F5BD8F5-A4D3-416C-BBB6-46DC35CEFF74}"/>
    <dgm:cxn modelId="{9D944908-EA1E-4482-A25B-99C12A61085D}" type="presOf" srcId="{A2CF1CE8-55C9-4686-AE5C-5FF9FDA1FC6F}" destId="{79159A58-BA85-42B0-A45A-784FE57265ED}" srcOrd="0" destOrd="0" presId="urn:microsoft.com/office/officeart/2005/8/layout/chevron2"/>
    <dgm:cxn modelId="{F359566F-E624-4314-84FA-C12129D5A7BA}" type="presOf" srcId="{3EFE71B0-953C-4327-B31D-B5DC1B3E79DC}" destId="{2BC8F5E1-D588-4242-B8B1-4B31BAA6A9BC}" srcOrd="0" destOrd="0" presId="urn:microsoft.com/office/officeart/2005/8/layout/chevron2"/>
    <dgm:cxn modelId="{5A72849A-AEA6-42D1-9ADD-4E63FC78319F}" type="presOf" srcId="{1B0D59BA-08B8-467A-BE6B-34557F90C10A}" destId="{C1EE2618-40AA-4CE0-B55D-DE0C3A55C638}" srcOrd="0" destOrd="0" presId="urn:microsoft.com/office/officeart/2005/8/layout/chevron2"/>
    <dgm:cxn modelId="{BFA1F1DC-C7BB-4532-B025-D191239BFACA}" srcId="{87A1B9CF-25C2-4B98-A3A8-B5BC7A6BFCC3}" destId="{2DECE715-4760-4BD7-AF4E-6A4A74241B12}" srcOrd="0" destOrd="0" parTransId="{C9AF7898-FF6D-4EF3-859F-9D41BF2CC816}" sibTransId="{F8200F86-9DBC-46AD-99FA-2738BDDD88E4}"/>
    <dgm:cxn modelId="{5BBAF806-6B78-412E-80FC-71AC5F415C72}" type="presOf" srcId="{2DECE715-4760-4BD7-AF4E-6A4A74241B12}" destId="{A901D90C-A3E0-47ED-90A3-9CD5B6839FF5}" srcOrd="0" destOrd="0" presId="urn:microsoft.com/office/officeart/2005/8/layout/chevron2"/>
    <dgm:cxn modelId="{CBFF42F3-EF01-4BFD-8466-F4968E766880}" type="presOf" srcId="{87A1B9CF-25C2-4B98-A3A8-B5BC7A6BFCC3}" destId="{C29DF1FF-890F-4F78-AEBB-B270DD300DCD}" srcOrd="0" destOrd="0" presId="urn:microsoft.com/office/officeart/2005/8/layout/chevron2"/>
    <dgm:cxn modelId="{EDEFC6E0-1901-4B00-B846-B4EC8E258EE9}" srcId="{37BCDF1B-B1B2-4F8B-899F-D9EE8152E3C2}" destId="{1B0D59BA-08B8-467A-BE6B-34557F90C10A}" srcOrd="0" destOrd="0" parTransId="{B64542F5-777D-472F-92DD-1CD3E55D20F0}" sibTransId="{A076F7A8-DF6A-4CAA-B8CA-EF97BFB93228}"/>
    <dgm:cxn modelId="{37B098A3-F4DD-4D02-AE35-FA8A675948EE}" type="presOf" srcId="{3F8DE6E4-FD59-4407-A978-9363B02DC948}" destId="{C3D11757-1B01-463C-9F46-7C70C977D542}" srcOrd="0" destOrd="0" presId="urn:microsoft.com/office/officeart/2005/8/layout/chevron2"/>
    <dgm:cxn modelId="{D15F0887-F243-4731-A623-F95B3FAA87D3}" type="presOf" srcId="{37BCDF1B-B1B2-4F8B-899F-D9EE8152E3C2}" destId="{3F378927-30ED-42DF-96E0-5B70DA087B60}" srcOrd="0" destOrd="0" presId="urn:microsoft.com/office/officeart/2005/8/layout/chevron2"/>
    <dgm:cxn modelId="{F905EC95-708B-4D47-8E45-BCC877CA7E40}" srcId="{A2CF1CE8-55C9-4686-AE5C-5FF9FDA1FC6F}" destId="{87A1B9CF-25C2-4B98-A3A8-B5BC7A6BFCC3}" srcOrd="0" destOrd="0" parTransId="{F68D4A1B-978D-4E2E-8869-269FA01779C2}" sibTransId="{9AAC7171-1D64-4F74-80BA-E93944C458B2}"/>
    <dgm:cxn modelId="{4231D579-2B72-4DCA-A2EF-0C33E7ECEC09}" srcId="{3F8DE6E4-FD59-4407-A978-9363B02DC948}" destId="{3EFE71B0-953C-4327-B31D-B5DC1B3E79DC}" srcOrd="0" destOrd="0" parTransId="{661233BF-A145-4064-B967-22067E6F2B49}" sibTransId="{12BE5F86-5C0F-48F3-A8AD-FAF4CAD962E8}"/>
    <dgm:cxn modelId="{956AA726-2294-41EE-B796-42E7EE9285F4}" srcId="{A2CF1CE8-55C9-4686-AE5C-5FF9FDA1FC6F}" destId="{3F8DE6E4-FD59-4407-A978-9363B02DC948}" srcOrd="2" destOrd="0" parTransId="{7F736326-A50A-44BB-B9B7-2A02CB7B35BC}" sibTransId="{0B6B052C-E932-4FA8-861C-630A95E165A3}"/>
    <dgm:cxn modelId="{2CA39D47-F8F5-487B-8A88-29FAC1ABE8A0}" type="presParOf" srcId="{79159A58-BA85-42B0-A45A-784FE57265ED}" destId="{6F18F14A-D774-4247-A743-B876E7645D81}" srcOrd="0" destOrd="0" presId="urn:microsoft.com/office/officeart/2005/8/layout/chevron2"/>
    <dgm:cxn modelId="{7CAE044A-5915-4143-B0CA-2C3A65E4CD82}" type="presParOf" srcId="{6F18F14A-D774-4247-A743-B876E7645D81}" destId="{C29DF1FF-890F-4F78-AEBB-B270DD300DCD}" srcOrd="0" destOrd="0" presId="urn:microsoft.com/office/officeart/2005/8/layout/chevron2"/>
    <dgm:cxn modelId="{C9D8BBF9-2E79-4740-AF29-BA4E51AA8DCF}" type="presParOf" srcId="{6F18F14A-D774-4247-A743-B876E7645D81}" destId="{A901D90C-A3E0-47ED-90A3-9CD5B6839FF5}" srcOrd="1" destOrd="0" presId="urn:microsoft.com/office/officeart/2005/8/layout/chevron2"/>
    <dgm:cxn modelId="{0641D38B-CC20-470D-BE90-49AAD9795811}" type="presParOf" srcId="{79159A58-BA85-42B0-A45A-784FE57265ED}" destId="{4534ABA4-EA39-40C8-AEFE-2B5282EE0AFE}" srcOrd="1" destOrd="0" presId="urn:microsoft.com/office/officeart/2005/8/layout/chevron2"/>
    <dgm:cxn modelId="{EE89CFDC-BD01-4A5D-A3D1-E32B278191A9}" type="presParOf" srcId="{79159A58-BA85-42B0-A45A-784FE57265ED}" destId="{75E49FCD-4409-4BC1-ABF0-0B07D35F019F}" srcOrd="2" destOrd="0" presId="urn:microsoft.com/office/officeart/2005/8/layout/chevron2"/>
    <dgm:cxn modelId="{DFC6C2E4-1624-4DA6-B3BF-8E67BB76E942}" type="presParOf" srcId="{75E49FCD-4409-4BC1-ABF0-0B07D35F019F}" destId="{3F378927-30ED-42DF-96E0-5B70DA087B60}" srcOrd="0" destOrd="0" presId="urn:microsoft.com/office/officeart/2005/8/layout/chevron2"/>
    <dgm:cxn modelId="{D662B974-177D-4C0D-8D35-982133E66F2D}" type="presParOf" srcId="{75E49FCD-4409-4BC1-ABF0-0B07D35F019F}" destId="{C1EE2618-40AA-4CE0-B55D-DE0C3A55C638}" srcOrd="1" destOrd="0" presId="urn:microsoft.com/office/officeart/2005/8/layout/chevron2"/>
    <dgm:cxn modelId="{0F4F05D4-0EFF-4F5C-8037-4A3265181947}" type="presParOf" srcId="{79159A58-BA85-42B0-A45A-784FE57265ED}" destId="{2F546FB2-AAB6-4418-BC9E-D9EEF9A9CE2B}" srcOrd="3" destOrd="0" presId="urn:microsoft.com/office/officeart/2005/8/layout/chevron2"/>
    <dgm:cxn modelId="{C6666467-1C08-44C2-A412-E087CA4C5AD5}" type="presParOf" srcId="{79159A58-BA85-42B0-A45A-784FE57265ED}" destId="{90AD6C7B-3CEB-43A6-AD71-8EBF8B72E5CB}" srcOrd="4" destOrd="0" presId="urn:microsoft.com/office/officeart/2005/8/layout/chevron2"/>
    <dgm:cxn modelId="{C4CBD8E5-89EC-47F6-B451-FCE904157A07}" type="presParOf" srcId="{90AD6C7B-3CEB-43A6-AD71-8EBF8B72E5CB}" destId="{C3D11757-1B01-463C-9F46-7C70C977D542}" srcOrd="0" destOrd="0" presId="urn:microsoft.com/office/officeart/2005/8/layout/chevron2"/>
    <dgm:cxn modelId="{6D2B57BB-7C7D-469F-BE23-194E12447985}" type="presParOf" srcId="{90AD6C7B-3CEB-43A6-AD71-8EBF8B72E5CB}" destId="{2BC8F5E1-D588-4242-B8B1-4B31BAA6A9BC}" srcOrd="1" destOrd="0" presId="urn:microsoft.com/office/officeart/2005/8/layout/chevron2"/>
  </dgm:cxnLst>
  <dgm:bg>
    <a:solidFill>
      <a:srgbClr val="CCFF99"/>
    </a:solidFill>
  </dgm:bg>
  <dgm:whole>
    <a:ln>
      <a:solidFill>
        <a:srgbClr val="CCFF99"/>
      </a:solidFill>
    </a:ln>
  </dgm:whole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21801D-FA77-49D2-92C0-0D995A5E735A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7B80C7-A33C-495A-A60A-6C30BB257495}">
      <dgm:prSet custT="1"/>
      <dgm:spPr/>
      <dgm:t>
        <a:bodyPr/>
        <a:lstStyle/>
        <a:p>
          <a:pPr rtl="0"/>
          <a:r>
            <a:rPr lang="ru-RU" sz="2000" b="1" i="1" dirty="0" smtClean="0"/>
            <a:t>Рекомендации педагогам.</a:t>
          </a:r>
        </a:p>
        <a:p>
          <a:pPr rtl="0"/>
          <a:r>
            <a:rPr lang="ru-RU" sz="2000" b="1" i="1" dirty="0" smtClean="0"/>
            <a:t> </a:t>
          </a:r>
          <a:r>
            <a:rPr lang="ru-RU" sz="2000" b="1" i="1" dirty="0" smtClean="0"/>
            <a:t>Создать положительную мотивацию на успех:</a:t>
          </a:r>
          <a:endParaRPr lang="ru-RU" sz="2000" dirty="0"/>
        </a:p>
      </dgm:t>
    </dgm:pt>
    <dgm:pt modelId="{AB5902A7-4F94-4F06-A65D-B2049CFF90D3}" type="parTrans" cxnId="{2745C158-8BDE-4F0D-B5D4-F6A0C4D4BEEB}">
      <dgm:prSet/>
      <dgm:spPr/>
      <dgm:t>
        <a:bodyPr/>
        <a:lstStyle/>
        <a:p>
          <a:endParaRPr lang="ru-RU"/>
        </a:p>
      </dgm:t>
    </dgm:pt>
    <dgm:pt modelId="{BC39B05F-56BD-4375-9EFF-E32C003DAE30}" type="sibTrans" cxnId="{2745C158-8BDE-4F0D-B5D4-F6A0C4D4BEEB}">
      <dgm:prSet/>
      <dgm:spPr/>
      <dgm:t>
        <a:bodyPr/>
        <a:lstStyle/>
        <a:p>
          <a:endParaRPr lang="ru-RU"/>
        </a:p>
      </dgm:t>
    </dgm:pt>
    <dgm:pt modelId="{2E739C30-CAFD-4A55-9DCE-B075B187BC21}">
      <dgm:prSet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/>
          <a:r>
            <a:rPr lang="ru-RU" b="1" dirty="0" smtClean="0"/>
            <a:t>чаще </a:t>
          </a:r>
          <a:r>
            <a:rPr lang="ru-RU" b="1" i="1" dirty="0" smtClean="0">
              <a:solidFill>
                <a:srgbClr val="C00000"/>
              </a:solidFill>
            </a:rPr>
            <a:t>хвалить</a:t>
          </a:r>
          <a:r>
            <a:rPr lang="ru-RU" b="1" i="1" dirty="0" smtClean="0"/>
            <a:t> </a:t>
          </a:r>
          <a:r>
            <a:rPr lang="ru-RU" b="1" dirty="0" smtClean="0"/>
            <a:t>ребёнка;</a:t>
          </a:r>
          <a:endParaRPr lang="ru-RU" b="1" dirty="0"/>
        </a:p>
      </dgm:t>
    </dgm:pt>
    <dgm:pt modelId="{629365EF-A0B1-4280-A341-534322355701}" type="parTrans" cxnId="{52728DE4-A821-47F6-8AE1-F831CBD5AB3A}">
      <dgm:prSet/>
      <dgm:spPr/>
      <dgm:t>
        <a:bodyPr/>
        <a:lstStyle/>
        <a:p>
          <a:endParaRPr lang="ru-RU"/>
        </a:p>
      </dgm:t>
    </dgm:pt>
    <dgm:pt modelId="{8246DA74-67A6-4107-902C-5AD68BDEB61A}" type="sibTrans" cxnId="{52728DE4-A821-47F6-8AE1-F831CBD5AB3A}">
      <dgm:prSet/>
      <dgm:spPr/>
      <dgm:t>
        <a:bodyPr/>
        <a:lstStyle/>
        <a:p>
          <a:endParaRPr lang="ru-RU"/>
        </a:p>
      </dgm:t>
    </dgm:pt>
    <dgm:pt modelId="{3B5C1858-E808-4B76-A9F3-70B2A9F9422F}">
      <dgm:prSet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/>
          <a:r>
            <a:rPr lang="ru-RU" b="1" i="1" dirty="0" smtClean="0">
              <a:solidFill>
                <a:srgbClr val="C00000"/>
              </a:solidFill>
            </a:rPr>
            <a:t>избегать</a:t>
          </a:r>
          <a:r>
            <a:rPr lang="ru-RU" b="1" i="1" dirty="0" smtClean="0"/>
            <a:t> </a:t>
          </a:r>
          <a:r>
            <a:rPr lang="ru-RU" b="1" dirty="0" smtClean="0"/>
            <a:t>завышенных или заниженных требований к такому ученику ;</a:t>
          </a:r>
          <a:endParaRPr lang="ru-RU" b="1" dirty="0"/>
        </a:p>
      </dgm:t>
    </dgm:pt>
    <dgm:pt modelId="{E66A0F8D-E63B-4D63-8EA8-58C992FA9BF0}" type="parTrans" cxnId="{C1654B02-1417-4E20-9AB5-06FA1802C01D}">
      <dgm:prSet/>
      <dgm:spPr/>
      <dgm:t>
        <a:bodyPr/>
        <a:lstStyle/>
        <a:p>
          <a:endParaRPr lang="ru-RU"/>
        </a:p>
      </dgm:t>
    </dgm:pt>
    <dgm:pt modelId="{47B83573-75DB-4112-9A2F-B83A747DDDC3}" type="sibTrans" cxnId="{C1654B02-1417-4E20-9AB5-06FA1802C01D}">
      <dgm:prSet/>
      <dgm:spPr/>
      <dgm:t>
        <a:bodyPr/>
        <a:lstStyle/>
        <a:p>
          <a:endParaRPr lang="ru-RU"/>
        </a:p>
      </dgm:t>
    </dgm:pt>
    <dgm:pt modelId="{0E387A80-E916-43B1-A417-66A4B8BEF194}">
      <dgm:prSet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/>
          <a:r>
            <a:rPr lang="ru-RU" b="1" i="1" dirty="0" smtClean="0">
              <a:solidFill>
                <a:srgbClr val="C00000"/>
              </a:solidFill>
            </a:rPr>
            <a:t>давать</a:t>
          </a:r>
          <a:r>
            <a:rPr lang="ru-RU" b="1" i="1" dirty="0" smtClean="0"/>
            <a:t> </a:t>
          </a:r>
          <a:r>
            <a:rPr lang="ru-RU" b="1" dirty="0" smtClean="0"/>
            <a:t>задания в соответствии со способностями ребёнка; большие задания разбивать на последовательные части, контролируя каждого из них;</a:t>
          </a:r>
          <a:endParaRPr lang="ru-RU" b="1" dirty="0"/>
        </a:p>
      </dgm:t>
    </dgm:pt>
    <dgm:pt modelId="{2EE3E155-A2E1-4F63-AE49-34A6A9AE2FE5}" type="parTrans" cxnId="{8EA0A1DF-4838-4E04-82BA-0200E479D8D6}">
      <dgm:prSet/>
      <dgm:spPr/>
      <dgm:t>
        <a:bodyPr/>
        <a:lstStyle/>
        <a:p>
          <a:endParaRPr lang="ru-RU"/>
        </a:p>
      </dgm:t>
    </dgm:pt>
    <dgm:pt modelId="{683EEDE3-2791-4E9B-889D-067468EDB2D1}" type="sibTrans" cxnId="{8EA0A1DF-4838-4E04-82BA-0200E479D8D6}">
      <dgm:prSet/>
      <dgm:spPr/>
      <dgm:t>
        <a:bodyPr/>
        <a:lstStyle/>
        <a:p>
          <a:endParaRPr lang="ru-RU"/>
        </a:p>
      </dgm:t>
    </dgm:pt>
    <dgm:pt modelId="{E1197F7E-5667-41D2-A4F2-777DE0D54797}">
      <dgm:prSet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/>
          <a:r>
            <a:rPr lang="ru-RU" b="1" i="1" dirty="0" smtClean="0">
              <a:solidFill>
                <a:srgbClr val="C00000"/>
              </a:solidFill>
            </a:rPr>
            <a:t>создать</a:t>
          </a:r>
          <a:r>
            <a:rPr lang="ru-RU" b="1" i="1" dirty="0" smtClean="0"/>
            <a:t> </a:t>
          </a:r>
          <a:r>
            <a:rPr lang="ru-RU" b="1" dirty="0" smtClean="0"/>
            <a:t>ситуации, в которых </a:t>
          </a:r>
          <a:r>
            <a:rPr lang="ru-RU" b="1" dirty="0" err="1" smtClean="0"/>
            <a:t>гиперактивный</a:t>
          </a:r>
          <a:r>
            <a:rPr lang="ru-RU" b="1" dirty="0" smtClean="0"/>
            <a:t> ребёнок может показать свои сильные качества;</a:t>
          </a:r>
          <a:endParaRPr lang="ru-RU" b="1" dirty="0"/>
        </a:p>
      </dgm:t>
    </dgm:pt>
    <dgm:pt modelId="{E8AC3D32-EE42-4BEE-890D-5BF745D56171}" type="parTrans" cxnId="{69968725-D69B-4AC3-ADAC-62B1202E6B4D}">
      <dgm:prSet/>
      <dgm:spPr/>
      <dgm:t>
        <a:bodyPr/>
        <a:lstStyle/>
        <a:p>
          <a:endParaRPr lang="ru-RU"/>
        </a:p>
      </dgm:t>
    </dgm:pt>
    <dgm:pt modelId="{F0F67C3D-3353-4658-9094-97940C6152A3}" type="sibTrans" cxnId="{69968725-D69B-4AC3-ADAC-62B1202E6B4D}">
      <dgm:prSet/>
      <dgm:spPr/>
      <dgm:t>
        <a:bodyPr/>
        <a:lstStyle/>
        <a:p>
          <a:endParaRPr lang="ru-RU"/>
        </a:p>
      </dgm:t>
    </dgm:pt>
    <dgm:pt modelId="{934CF9AC-A10E-459F-ADD6-0CBC655234C6}">
      <dgm:prSet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/>
          <a:r>
            <a:rPr lang="ru-RU" b="1" i="1" dirty="0" smtClean="0">
              <a:solidFill>
                <a:srgbClr val="C00000"/>
              </a:solidFill>
            </a:rPr>
            <a:t>игнорировать</a:t>
          </a:r>
          <a:r>
            <a:rPr lang="ru-RU" b="1" i="1" dirty="0" smtClean="0"/>
            <a:t> </a:t>
          </a:r>
          <a:r>
            <a:rPr lang="ru-RU" b="1" dirty="0" smtClean="0"/>
            <a:t>негативные поступки и поощряйте позитивные.</a:t>
          </a:r>
          <a:endParaRPr lang="ru-RU" b="1" dirty="0"/>
        </a:p>
      </dgm:t>
    </dgm:pt>
    <dgm:pt modelId="{F8ABB60A-6ED2-4A3E-AC24-B6BF5D74BDD9}" type="parTrans" cxnId="{333384EB-0890-4F74-B151-01F78120556C}">
      <dgm:prSet/>
      <dgm:spPr/>
      <dgm:t>
        <a:bodyPr/>
        <a:lstStyle/>
        <a:p>
          <a:endParaRPr lang="ru-RU"/>
        </a:p>
      </dgm:t>
    </dgm:pt>
    <dgm:pt modelId="{834EF8B9-67E3-4FFF-A611-7EE09AEC8E5F}" type="sibTrans" cxnId="{333384EB-0890-4F74-B151-01F78120556C}">
      <dgm:prSet/>
      <dgm:spPr/>
      <dgm:t>
        <a:bodyPr/>
        <a:lstStyle/>
        <a:p>
          <a:endParaRPr lang="ru-RU"/>
        </a:p>
      </dgm:t>
    </dgm:pt>
    <dgm:pt modelId="{5C518C21-078B-4EFC-9847-D4C00E8F0291}" type="pres">
      <dgm:prSet presAssocID="{9C21801D-FA77-49D2-92C0-0D995A5E735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CF3C0C-895D-414B-BFCB-7A366988874C}" type="pres">
      <dgm:prSet presAssocID="{FF7B80C7-A33C-495A-A60A-6C30BB257495}" presName="parentLin" presStyleCnt="0"/>
      <dgm:spPr/>
      <dgm:t>
        <a:bodyPr/>
        <a:lstStyle/>
        <a:p>
          <a:endParaRPr lang="ru-RU"/>
        </a:p>
      </dgm:t>
    </dgm:pt>
    <dgm:pt modelId="{CBD336AE-F10D-4F23-BC79-983D02AC0798}" type="pres">
      <dgm:prSet presAssocID="{FF7B80C7-A33C-495A-A60A-6C30BB257495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2DE8E479-B4B3-4607-A615-D3E794BF002C}" type="pres">
      <dgm:prSet presAssocID="{FF7B80C7-A33C-495A-A60A-6C30BB257495}" presName="parentText" presStyleLbl="node1" presStyleIdx="0" presStyleCnt="1" custScaleX="99857" custScaleY="15588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BF094-A3E7-416D-B6DF-21E39FC577BB}" type="pres">
      <dgm:prSet presAssocID="{FF7B80C7-A33C-495A-A60A-6C30BB257495}" presName="negativeSpace" presStyleCnt="0"/>
      <dgm:spPr/>
      <dgm:t>
        <a:bodyPr/>
        <a:lstStyle/>
        <a:p>
          <a:endParaRPr lang="ru-RU"/>
        </a:p>
      </dgm:t>
    </dgm:pt>
    <dgm:pt modelId="{ADFDCC00-D388-49D2-9F9A-2DDC4005B1D5}" type="pres">
      <dgm:prSet presAssocID="{FF7B80C7-A33C-495A-A60A-6C30BB257495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A0A1DF-4838-4E04-82BA-0200E479D8D6}" srcId="{FF7B80C7-A33C-495A-A60A-6C30BB257495}" destId="{0E387A80-E916-43B1-A417-66A4B8BEF194}" srcOrd="2" destOrd="0" parTransId="{2EE3E155-A2E1-4F63-AE49-34A6A9AE2FE5}" sibTransId="{683EEDE3-2791-4E9B-889D-067468EDB2D1}"/>
    <dgm:cxn modelId="{7AB08A2E-11D5-468E-A596-ADDA90C5D3CD}" type="presOf" srcId="{3B5C1858-E808-4B76-A9F3-70B2A9F9422F}" destId="{ADFDCC00-D388-49D2-9F9A-2DDC4005B1D5}" srcOrd="0" destOrd="1" presId="urn:microsoft.com/office/officeart/2005/8/layout/list1"/>
    <dgm:cxn modelId="{FDE27D65-1B63-4852-9D91-6BBF5FB1C0A6}" type="presOf" srcId="{934CF9AC-A10E-459F-ADD6-0CBC655234C6}" destId="{ADFDCC00-D388-49D2-9F9A-2DDC4005B1D5}" srcOrd="0" destOrd="4" presId="urn:microsoft.com/office/officeart/2005/8/layout/list1"/>
    <dgm:cxn modelId="{EEE17F32-8784-48AD-940C-280047F7242E}" type="presOf" srcId="{E1197F7E-5667-41D2-A4F2-777DE0D54797}" destId="{ADFDCC00-D388-49D2-9F9A-2DDC4005B1D5}" srcOrd="0" destOrd="3" presId="urn:microsoft.com/office/officeart/2005/8/layout/list1"/>
    <dgm:cxn modelId="{52728DE4-A821-47F6-8AE1-F831CBD5AB3A}" srcId="{FF7B80C7-A33C-495A-A60A-6C30BB257495}" destId="{2E739C30-CAFD-4A55-9DCE-B075B187BC21}" srcOrd="0" destOrd="0" parTransId="{629365EF-A0B1-4280-A341-534322355701}" sibTransId="{8246DA74-67A6-4107-902C-5AD68BDEB61A}"/>
    <dgm:cxn modelId="{39EA3CCC-4C3E-49BA-8114-408AE6BD2720}" type="presOf" srcId="{2E739C30-CAFD-4A55-9DCE-B075B187BC21}" destId="{ADFDCC00-D388-49D2-9F9A-2DDC4005B1D5}" srcOrd="0" destOrd="0" presId="urn:microsoft.com/office/officeart/2005/8/layout/list1"/>
    <dgm:cxn modelId="{69968725-D69B-4AC3-ADAC-62B1202E6B4D}" srcId="{FF7B80C7-A33C-495A-A60A-6C30BB257495}" destId="{E1197F7E-5667-41D2-A4F2-777DE0D54797}" srcOrd="3" destOrd="0" parTransId="{E8AC3D32-EE42-4BEE-890D-5BF745D56171}" sibTransId="{F0F67C3D-3353-4658-9094-97940C6152A3}"/>
    <dgm:cxn modelId="{333384EB-0890-4F74-B151-01F78120556C}" srcId="{FF7B80C7-A33C-495A-A60A-6C30BB257495}" destId="{934CF9AC-A10E-459F-ADD6-0CBC655234C6}" srcOrd="4" destOrd="0" parTransId="{F8ABB60A-6ED2-4A3E-AC24-B6BF5D74BDD9}" sibTransId="{834EF8B9-67E3-4FFF-A611-7EE09AEC8E5F}"/>
    <dgm:cxn modelId="{C7780A6C-53BD-407F-BE35-65687FE3CD30}" type="presOf" srcId="{FF7B80C7-A33C-495A-A60A-6C30BB257495}" destId="{2DE8E479-B4B3-4607-A615-D3E794BF002C}" srcOrd="1" destOrd="0" presId="urn:microsoft.com/office/officeart/2005/8/layout/list1"/>
    <dgm:cxn modelId="{C86FBF50-16CC-4B5B-B925-5AE66B85A583}" type="presOf" srcId="{0E387A80-E916-43B1-A417-66A4B8BEF194}" destId="{ADFDCC00-D388-49D2-9F9A-2DDC4005B1D5}" srcOrd="0" destOrd="2" presId="urn:microsoft.com/office/officeart/2005/8/layout/list1"/>
    <dgm:cxn modelId="{B31FF4C6-EF4E-454B-A039-9AE0351EB258}" type="presOf" srcId="{FF7B80C7-A33C-495A-A60A-6C30BB257495}" destId="{CBD336AE-F10D-4F23-BC79-983D02AC0798}" srcOrd="0" destOrd="0" presId="urn:microsoft.com/office/officeart/2005/8/layout/list1"/>
    <dgm:cxn modelId="{2745C158-8BDE-4F0D-B5D4-F6A0C4D4BEEB}" srcId="{9C21801D-FA77-49D2-92C0-0D995A5E735A}" destId="{FF7B80C7-A33C-495A-A60A-6C30BB257495}" srcOrd="0" destOrd="0" parTransId="{AB5902A7-4F94-4F06-A65D-B2049CFF90D3}" sibTransId="{BC39B05F-56BD-4375-9EFF-E32C003DAE30}"/>
    <dgm:cxn modelId="{C58DF310-80BE-477F-8C61-3FADDF5AA916}" type="presOf" srcId="{9C21801D-FA77-49D2-92C0-0D995A5E735A}" destId="{5C518C21-078B-4EFC-9847-D4C00E8F0291}" srcOrd="0" destOrd="0" presId="urn:microsoft.com/office/officeart/2005/8/layout/list1"/>
    <dgm:cxn modelId="{C1654B02-1417-4E20-9AB5-06FA1802C01D}" srcId="{FF7B80C7-A33C-495A-A60A-6C30BB257495}" destId="{3B5C1858-E808-4B76-A9F3-70B2A9F9422F}" srcOrd="1" destOrd="0" parTransId="{E66A0F8D-E63B-4D63-8EA8-58C992FA9BF0}" sibTransId="{47B83573-75DB-4112-9A2F-B83A747DDDC3}"/>
    <dgm:cxn modelId="{3B6EB34C-191F-4BFF-8F49-88B010C69A64}" type="presParOf" srcId="{5C518C21-078B-4EFC-9847-D4C00E8F0291}" destId="{70CF3C0C-895D-414B-BFCB-7A366988874C}" srcOrd="0" destOrd="0" presId="urn:microsoft.com/office/officeart/2005/8/layout/list1"/>
    <dgm:cxn modelId="{92F6E49A-3D79-4020-A20E-41D4A372D7B2}" type="presParOf" srcId="{70CF3C0C-895D-414B-BFCB-7A366988874C}" destId="{CBD336AE-F10D-4F23-BC79-983D02AC0798}" srcOrd="0" destOrd="0" presId="urn:microsoft.com/office/officeart/2005/8/layout/list1"/>
    <dgm:cxn modelId="{65A300E8-B91D-4944-BC29-DE0E28EB6CD1}" type="presParOf" srcId="{70CF3C0C-895D-414B-BFCB-7A366988874C}" destId="{2DE8E479-B4B3-4607-A615-D3E794BF002C}" srcOrd="1" destOrd="0" presId="urn:microsoft.com/office/officeart/2005/8/layout/list1"/>
    <dgm:cxn modelId="{403AC525-50E1-4987-B43F-DCF207AC0BBD}" type="presParOf" srcId="{5C518C21-078B-4EFC-9847-D4C00E8F0291}" destId="{DBBBF094-A3E7-416D-B6DF-21E39FC577BB}" srcOrd="1" destOrd="0" presId="urn:microsoft.com/office/officeart/2005/8/layout/list1"/>
    <dgm:cxn modelId="{487E29D1-FC91-4792-BBD2-609AF26C8E30}" type="presParOf" srcId="{5C518C21-078B-4EFC-9847-D4C00E8F0291}" destId="{ADFDCC00-D388-49D2-9F9A-2DDC4005B1D5}" srcOrd="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B05E8E-3061-44C7-BB2F-ABB45B40951C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B36C4-626A-4F84-842A-56E305EF43C2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dirty="0" smtClean="0"/>
            <a:t> </a:t>
          </a:r>
          <a:r>
            <a:rPr lang="ru-RU" sz="1600" b="1" i="0" dirty="0" smtClean="0"/>
            <a:t>Предлагать таким детям лучше сначала легкие задания, например повторение уже пройденного материала.</a:t>
          </a:r>
          <a:endParaRPr lang="ru-RU" sz="1600" b="1" dirty="0"/>
        </a:p>
      </dgm:t>
    </dgm:pt>
    <dgm:pt modelId="{55EB94E4-9F17-468E-A13C-A923215C338F}" type="parTrans" cxnId="{67245609-D3BC-42F5-A728-92017D6D7FE3}">
      <dgm:prSet/>
      <dgm:spPr/>
      <dgm:t>
        <a:bodyPr/>
        <a:lstStyle/>
        <a:p>
          <a:endParaRPr lang="ru-RU"/>
        </a:p>
      </dgm:t>
    </dgm:pt>
    <dgm:pt modelId="{DCCD19AA-A861-48A0-B2ED-A460EA978CDE}" type="sibTrans" cxnId="{67245609-D3BC-42F5-A728-92017D6D7FE3}">
      <dgm:prSet/>
      <dgm:spPr/>
      <dgm:t>
        <a:bodyPr/>
        <a:lstStyle/>
        <a:p>
          <a:endParaRPr lang="ru-RU"/>
        </a:p>
      </dgm:t>
    </dgm:pt>
    <dgm:pt modelId="{9994A97F-47FE-4042-99E3-E8762876D2A0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i="1" dirty="0" smtClean="0">
              <a:solidFill>
                <a:srgbClr val="C00000"/>
              </a:solidFill>
            </a:rPr>
            <a:t>предоставить</a:t>
          </a:r>
          <a:r>
            <a:rPr lang="ru-RU" sz="1600" b="1" dirty="0" smtClean="0">
              <a:solidFill>
                <a:srgbClr val="C00000"/>
              </a:solidFill>
            </a:rPr>
            <a:t> </a:t>
          </a:r>
          <a:r>
            <a:rPr lang="ru-RU" sz="1600" b="1" dirty="0" smtClean="0"/>
            <a:t>ребёнку возможность быстро обращаться к вам за помощью в случае затруднения;</a:t>
          </a:r>
          <a:endParaRPr lang="ru-RU" sz="1600" b="1" dirty="0"/>
        </a:p>
      </dgm:t>
    </dgm:pt>
    <dgm:pt modelId="{B4AB0A9D-2D51-4C7A-81CE-3F3393D775F6}" type="parTrans" cxnId="{4958D3A2-057F-479A-9029-CE8D824AC22C}">
      <dgm:prSet/>
      <dgm:spPr/>
      <dgm:t>
        <a:bodyPr/>
        <a:lstStyle/>
        <a:p>
          <a:endParaRPr lang="ru-RU"/>
        </a:p>
      </dgm:t>
    </dgm:pt>
    <dgm:pt modelId="{A415AE98-C151-4792-BB41-F2C936B9699C}" type="sibTrans" cxnId="{4958D3A2-057F-479A-9029-CE8D824AC22C}">
      <dgm:prSet/>
      <dgm:spPr/>
      <dgm:t>
        <a:bodyPr/>
        <a:lstStyle/>
        <a:p>
          <a:endParaRPr lang="ru-RU"/>
        </a:p>
      </dgm:t>
    </dgm:pt>
    <dgm:pt modelId="{18266518-E02E-4EA3-BD5E-206F6D4D50BF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i="0" dirty="0" smtClean="0"/>
            <a:t>Во время урока устраивайте пару раз минутку активного отдыха, встаньте и сделайте небольшую зарядку.</a:t>
          </a:r>
          <a:r>
            <a:rPr lang="ru-RU" sz="1600" b="1" dirty="0" smtClean="0"/>
            <a:t>(гимнастика для глаз, релаксационные упражнения и т.д.).</a:t>
          </a:r>
          <a:endParaRPr lang="ru-RU" sz="1600" b="1" dirty="0"/>
        </a:p>
      </dgm:t>
    </dgm:pt>
    <dgm:pt modelId="{3B4DA18D-36DD-4C2D-AE2F-59F51EFE3F06}" type="parTrans" cxnId="{AB423ADF-C92B-4CEC-9029-2EA5BE5E61CA}">
      <dgm:prSet/>
      <dgm:spPr/>
      <dgm:t>
        <a:bodyPr/>
        <a:lstStyle/>
        <a:p>
          <a:endParaRPr lang="ru-RU"/>
        </a:p>
      </dgm:t>
    </dgm:pt>
    <dgm:pt modelId="{7884ED42-BE2D-47DB-AA3B-D91F320646B4}" type="sibTrans" cxnId="{AB423ADF-C92B-4CEC-9029-2EA5BE5E61CA}">
      <dgm:prSet/>
      <dgm:spPr/>
      <dgm:t>
        <a:bodyPr/>
        <a:lstStyle/>
        <a:p>
          <a:endParaRPr lang="ru-RU"/>
        </a:p>
      </dgm:t>
    </dgm:pt>
    <dgm:pt modelId="{F3BD88A8-FF2F-49E0-80A5-EB86368F11D0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endParaRPr lang="ru-RU" sz="2000" b="1" dirty="0"/>
        </a:p>
      </dgm:t>
    </dgm:pt>
    <dgm:pt modelId="{E77E3024-4D95-45D7-8AFB-A1AC991E9EFC}" type="parTrans" cxnId="{0DFC4E25-F690-4C2C-A662-5DD555F87B19}">
      <dgm:prSet/>
      <dgm:spPr/>
      <dgm:t>
        <a:bodyPr/>
        <a:lstStyle/>
        <a:p>
          <a:endParaRPr lang="ru-RU"/>
        </a:p>
      </dgm:t>
    </dgm:pt>
    <dgm:pt modelId="{246EFF45-4247-4949-BFC9-27771D1E8697}" type="sibTrans" cxnId="{0DFC4E25-F690-4C2C-A662-5DD555F87B19}">
      <dgm:prSet/>
      <dgm:spPr/>
      <dgm:t>
        <a:bodyPr/>
        <a:lstStyle/>
        <a:p>
          <a:endParaRPr lang="ru-RU"/>
        </a:p>
      </dgm:t>
    </dgm:pt>
    <dgm:pt modelId="{DB39E9E2-A9C9-4F41-962D-6074BDABE137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i="0" dirty="0" err="1" smtClean="0"/>
            <a:t>Гиперактивным</a:t>
          </a:r>
          <a:r>
            <a:rPr lang="ru-RU" sz="1600" b="1" i="0" dirty="0" smtClean="0"/>
            <a:t> детям сложнее переключаться с одного вида деятельности на другой. Все инструкции, предъявляемые </a:t>
          </a:r>
          <a:r>
            <a:rPr lang="ru-RU" sz="1600" b="1" i="0" dirty="0" err="1" smtClean="0"/>
            <a:t>гиперактивному</a:t>
          </a:r>
          <a:r>
            <a:rPr lang="ru-RU" sz="1600" b="1" i="0" dirty="0" smtClean="0"/>
            <a:t> ребенку, должны быть четкими и краткими, не более 10 слов.</a:t>
          </a:r>
          <a:endParaRPr lang="ru-RU" sz="1600" b="1" dirty="0"/>
        </a:p>
      </dgm:t>
    </dgm:pt>
    <dgm:pt modelId="{F0EDAC5B-5E0D-4089-9236-77C08DFB46AD}" type="parTrans" cxnId="{F89E209A-F6F4-486D-B5AC-F120482748CC}">
      <dgm:prSet/>
      <dgm:spPr/>
      <dgm:t>
        <a:bodyPr/>
        <a:lstStyle/>
        <a:p>
          <a:endParaRPr lang="ru-RU"/>
        </a:p>
      </dgm:t>
    </dgm:pt>
    <dgm:pt modelId="{7DF4D471-EA19-4A64-A009-5E8CE294BA15}" type="sibTrans" cxnId="{F89E209A-F6F4-486D-B5AC-F120482748CC}">
      <dgm:prSet/>
      <dgm:spPr/>
      <dgm:t>
        <a:bodyPr/>
        <a:lstStyle/>
        <a:p>
          <a:endParaRPr lang="ru-RU"/>
        </a:p>
      </dgm:t>
    </dgm:pt>
    <dgm:pt modelId="{79536E33-D5D9-4C22-9F24-65B89B550B8B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endParaRPr lang="ru-RU" sz="2000" b="1" dirty="0"/>
        </a:p>
      </dgm:t>
    </dgm:pt>
    <dgm:pt modelId="{4F7DC6DA-7731-47FB-8FDC-6705F9D91163}" type="parTrans" cxnId="{9B8B395F-D25F-4E90-BBFA-D19A27C20439}">
      <dgm:prSet/>
      <dgm:spPr/>
      <dgm:t>
        <a:bodyPr/>
        <a:lstStyle/>
        <a:p>
          <a:endParaRPr lang="ru-RU"/>
        </a:p>
      </dgm:t>
    </dgm:pt>
    <dgm:pt modelId="{49FCF7E3-58D7-4142-912F-5C2D0F64BABD}" type="sibTrans" cxnId="{9B8B395F-D25F-4E90-BBFA-D19A27C20439}">
      <dgm:prSet/>
      <dgm:spPr/>
      <dgm:t>
        <a:bodyPr/>
        <a:lstStyle/>
        <a:p>
          <a:endParaRPr lang="ru-RU"/>
        </a:p>
      </dgm:t>
    </dgm:pt>
    <dgm:pt modelId="{9B5C845C-DBDB-47E2-A3AC-114ECCAF63AD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i="1" dirty="0" smtClean="0">
              <a:solidFill>
                <a:srgbClr val="C00000"/>
              </a:solidFill>
            </a:rPr>
            <a:t>всегда направлять</a:t>
          </a:r>
          <a:r>
            <a:rPr lang="ru-RU" sz="1600" b="1" dirty="0" smtClean="0"/>
            <a:t> энергию </a:t>
          </a:r>
          <a:r>
            <a:rPr lang="ru-RU" sz="1600" b="1" dirty="0" err="1" smtClean="0"/>
            <a:t>гиперактивных</a:t>
          </a:r>
          <a:r>
            <a:rPr lang="ru-RU" sz="1600" b="1" dirty="0" smtClean="0"/>
            <a:t> детей в полезное русло: вымыть доску, раздать тетради и т.д.;</a:t>
          </a:r>
          <a:endParaRPr lang="ru-RU" sz="1600" b="1" dirty="0"/>
        </a:p>
      </dgm:t>
    </dgm:pt>
    <dgm:pt modelId="{4B725BE9-2578-4B2A-9B2A-6811218A7374}" type="parTrans" cxnId="{76FC4821-D981-4BE7-97F9-4E73DA62B05D}">
      <dgm:prSet/>
      <dgm:spPr/>
      <dgm:t>
        <a:bodyPr/>
        <a:lstStyle/>
        <a:p>
          <a:endParaRPr lang="ru-RU"/>
        </a:p>
      </dgm:t>
    </dgm:pt>
    <dgm:pt modelId="{C00D5BA0-B978-486D-A6C2-B1870D857F54}" type="sibTrans" cxnId="{76FC4821-D981-4BE7-97F9-4E73DA62B05D}">
      <dgm:prSet/>
      <dgm:spPr/>
      <dgm:t>
        <a:bodyPr/>
        <a:lstStyle/>
        <a:p>
          <a:endParaRPr lang="ru-RU"/>
        </a:p>
      </dgm:t>
    </dgm:pt>
    <dgm:pt modelId="{A79A128B-1055-4737-992F-11795554348F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i="0" dirty="0" smtClean="0"/>
            <a:t>Такие дети должны находиться в центре класса, напротив доски, на первых-вторых рядах, они всегда должны быть видны учителю и иметь возможность быстро привлечь его внимание. </a:t>
          </a:r>
          <a:endParaRPr lang="ru-RU" sz="1600" b="1" dirty="0"/>
        </a:p>
      </dgm:t>
    </dgm:pt>
    <dgm:pt modelId="{A08A3411-349C-44C7-A2E1-DAAD94D5D316}" type="parTrans" cxnId="{12C9BE77-542C-4912-99E2-179FF0DC8327}">
      <dgm:prSet/>
      <dgm:spPr/>
      <dgm:t>
        <a:bodyPr/>
        <a:lstStyle/>
        <a:p>
          <a:endParaRPr lang="ru-RU"/>
        </a:p>
      </dgm:t>
    </dgm:pt>
    <dgm:pt modelId="{F66C8B1C-B90E-4426-A760-7E3B282B1831}" type="sibTrans" cxnId="{12C9BE77-542C-4912-99E2-179FF0DC8327}">
      <dgm:prSet/>
      <dgm:spPr/>
      <dgm:t>
        <a:bodyPr/>
        <a:lstStyle/>
        <a:p>
          <a:endParaRPr lang="ru-RU"/>
        </a:p>
      </dgm:t>
    </dgm:pt>
    <dgm:pt modelId="{B24C473F-74E5-405C-8CBD-73C6B35E4D72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1600" b="1" i="0" dirty="0" err="1" smtClean="0"/>
            <a:t>Гиперактивный</a:t>
          </a:r>
          <a:r>
            <a:rPr lang="ru-RU" sz="1600" b="1" i="0" dirty="0" smtClean="0"/>
            <a:t> ребенок лучше всего работает в начале дня и в начале занятия, хуже всего он усваивает материал в конце дня или в конце занятия.</a:t>
          </a:r>
          <a:endParaRPr lang="ru-RU" sz="1600" b="1" dirty="0"/>
        </a:p>
      </dgm:t>
    </dgm:pt>
    <dgm:pt modelId="{55DF26D8-5836-42AE-8DE8-E2FF09FC0885}" type="parTrans" cxnId="{901044A9-D74E-4FAA-B51D-8AFF66645367}">
      <dgm:prSet/>
      <dgm:spPr/>
      <dgm:t>
        <a:bodyPr/>
        <a:lstStyle/>
        <a:p>
          <a:endParaRPr lang="ru-RU"/>
        </a:p>
      </dgm:t>
    </dgm:pt>
    <dgm:pt modelId="{7940A446-515C-4F1E-A90E-72D48C32E0CA}" type="sibTrans" cxnId="{901044A9-D74E-4FAA-B51D-8AFF66645367}">
      <dgm:prSet/>
      <dgm:spPr/>
      <dgm:t>
        <a:bodyPr/>
        <a:lstStyle/>
        <a:p>
          <a:endParaRPr lang="ru-RU"/>
        </a:p>
      </dgm:t>
    </dgm:pt>
    <dgm:pt modelId="{96872681-A2A4-44C2-9A89-8AD73B34A242}">
      <dgm:prSet custT="1"/>
      <dgm:spPr/>
      <dgm:t>
        <a:bodyPr/>
        <a:lstStyle/>
        <a:p>
          <a:pPr algn="l" rtl="0"/>
          <a:r>
            <a:rPr lang="ru-RU" sz="2400" b="1" i="0" dirty="0" smtClean="0"/>
            <a:t>Особенности организации работы с </a:t>
          </a:r>
          <a:r>
            <a:rPr lang="ru-RU" sz="2400" b="1" i="0" dirty="0" err="1" smtClean="0"/>
            <a:t>гиперактивными</a:t>
          </a:r>
          <a:r>
            <a:rPr lang="ru-RU" sz="2400" b="1" i="0" dirty="0" smtClean="0"/>
            <a:t> детьми:</a:t>
          </a:r>
          <a:endParaRPr lang="ru-RU" sz="2400" b="1" dirty="0">
            <a:solidFill>
              <a:schemeClr val="tx1"/>
            </a:solidFill>
          </a:endParaRPr>
        </a:p>
      </dgm:t>
    </dgm:pt>
    <dgm:pt modelId="{FFEDACF7-BF4C-421C-850C-D80D56A9AC48}" type="sibTrans" cxnId="{58DC122D-9815-4C06-86B7-936591969667}">
      <dgm:prSet/>
      <dgm:spPr/>
      <dgm:t>
        <a:bodyPr/>
        <a:lstStyle/>
        <a:p>
          <a:endParaRPr lang="ru-RU"/>
        </a:p>
      </dgm:t>
    </dgm:pt>
    <dgm:pt modelId="{4741F513-1F89-4432-A6A1-43D714EFE41A}" type="parTrans" cxnId="{58DC122D-9815-4C06-86B7-936591969667}">
      <dgm:prSet/>
      <dgm:spPr/>
      <dgm:t>
        <a:bodyPr/>
        <a:lstStyle/>
        <a:p>
          <a:endParaRPr lang="ru-RU"/>
        </a:p>
      </dgm:t>
    </dgm:pt>
    <dgm:pt modelId="{7CC7948C-49C0-42E2-B38D-EB20310CA940}" type="pres">
      <dgm:prSet presAssocID="{26B05E8E-3061-44C7-BB2F-ABB45B40951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D42BD-0266-40D7-9FAA-5FD20B31A4FD}" type="pres">
      <dgm:prSet presAssocID="{96872681-A2A4-44C2-9A89-8AD73B34A242}" presName="parentLin" presStyleCnt="0"/>
      <dgm:spPr/>
      <dgm:t>
        <a:bodyPr/>
        <a:lstStyle/>
        <a:p>
          <a:endParaRPr lang="ru-RU"/>
        </a:p>
      </dgm:t>
    </dgm:pt>
    <dgm:pt modelId="{9037FA5B-8D0D-40E9-AEBC-9BF7CC3253F8}" type="pres">
      <dgm:prSet presAssocID="{96872681-A2A4-44C2-9A89-8AD73B34A242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545FA511-9D44-48FC-B0E0-4E3737479CEF}" type="pres">
      <dgm:prSet presAssocID="{96872681-A2A4-44C2-9A89-8AD73B34A242}" presName="parentText" presStyleLbl="node1" presStyleIdx="0" presStyleCnt="1" custFlipVert="0" custScaleY="489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BDD25-A928-4245-A529-53FD0EE7057E}" type="pres">
      <dgm:prSet presAssocID="{96872681-A2A4-44C2-9A89-8AD73B34A242}" presName="negativeSpace" presStyleCnt="0"/>
      <dgm:spPr/>
      <dgm:t>
        <a:bodyPr/>
        <a:lstStyle/>
        <a:p>
          <a:endParaRPr lang="ru-RU"/>
        </a:p>
      </dgm:t>
    </dgm:pt>
    <dgm:pt modelId="{5C793155-23CB-4D63-B44B-CA4A2209B613}" type="pres">
      <dgm:prSet presAssocID="{96872681-A2A4-44C2-9A89-8AD73B34A242}" presName="childText" presStyleLbl="conFgAcc1" presStyleIdx="0" presStyleCnt="1" custLinFactNeighborX="869" custLinFactNeighborY="-3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BAE3C7-8E17-4A40-88EA-C4CB39BC2F4C}" type="presOf" srcId="{F3BD88A8-FF2F-49E0-80A5-EB86368F11D0}" destId="{5C793155-23CB-4D63-B44B-CA4A2209B613}" srcOrd="0" destOrd="8" presId="urn:microsoft.com/office/officeart/2005/8/layout/list1"/>
    <dgm:cxn modelId="{76FC4821-D981-4BE7-97F9-4E73DA62B05D}" srcId="{96872681-A2A4-44C2-9A89-8AD73B34A242}" destId="{9B5C845C-DBDB-47E2-A3AC-114ECCAF63AD}" srcOrd="3" destOrd="0" parTransId="{4B725BE9-2578-4B2A-9B2A-6811218A7374}" sibTransId="{C00D5BA0-B978-486D-A6C2-B1870D857F54}"/>
    <dgm:cxn modelId="{67245609-D3BC-42F5-A728-92017D6D7FE3}" srcId="{96872681-A2A4-44C2-9A89-8AD73B34A242}" destId="{A6AB36C4-626A-4F84-842A-56E305EF43C2}" srcOrd="2" destOrd="0" parTransId="{55EB94E4-9F17-468E-A13C-A923215C338F}" sibTransId="{DCCD19AA-A861-48A0-B2ED-A460EA978CDE}"/>
    <dgm:cxn modelId="{9B18FD66-30B9-48A9-A001-C2274D6FFA5E}" type="presOf" srcId="{9B5C845C-DBDB-47E2-A3AC-114ECCAF63AD}" destId="{5C793155-23CB-4D63-B44B-CA4A2209B613}" srcOrd="0" destOrd="3" presId="urn:microsoft.com/office/officeart/2005/8/layout/list1"/>
    <dgm:cxn modelId="{AB423ADF-C92B-4CEC-9029-2EA5BE5E61CA}" srcId="{96872681-A2A4-44C2-9A89-8AD73B34A242}" destId="{18266518-E02E-4EA3-BD5E-206F6D4D50BF}" srcOrd="5" destOrd="0" parTransId="{3B4DA18D-36DD-4C2D-AE2F-59F51EFE3F06}" sibTransId="{7884ED42-BE2D-47DB-AA3B-D91F320646B4}"/>
    <dgm:cxn modelId="{B7246D19-0F17-4314-A59A-C94956F98A16}" type="presOf" srcId="{79536E33-D5D9-4C22-9F24-65B89B550B8B}" destId="{5C793155-23CB-4D63-B44B-CA4A2209B613}" srcOrd="0" destOrd="7" presId="urn:microsoft.com/office/officeart/2005/8/layout/list1"/>
    <dgm:cxn modelId="{58DC122D-9815-4C06-86B7-936591969667}" srcId="{26B05E8E-3061-44C7-BB2F-ABB45B40951C}" destId="{96872681-A2A4-44C2-9A89-8AD73B34A242}" srcOrd="0" destOrd="0" parTransId="{4741F513-1F89-4432-A6A1-43D714EFE41A}" sibTransId="{FFEDACF7-BF4C-421C-850C-D80D56A9AC48}"/>
    <dgm:cxn modelId="{F0281B94-ADC8-4D3B-B72C-D8950A9ACC24}" type="presOf" srcId="{26B05E8E-3061-44C7-BB2F-ABB45B40951C}" destId="{7CC7948C-49C0-42E2-B38D-EB20310CA940}" srcOrd="0" destOrd="0" presId="urn:microsoft.com/office/officeart/2005/8/layout/list1"/>
    <dgm:cxn modelId="{1C34A378-7680-4A41-B7D2-54A650DC6EB4}" type="presOf" srcId="{18266518-E02E-4EA3-BD5E-206F6D4D50BF}" destId="{5C793155-23CB-4D63-B44B-CA4A2209B613}" srcOrd="0" destOrd="5" presId="urn:microsoft.com/office/officeart/2005/8/layout/list1"/>
    <dgm:cxn modelId="{57DFD9C2-3D3D-4EF8-8958-8DCC3591C3FC}" type="presOf" srcId="{A79A128B-1055-4737-992F-11795554348F}" destId="{5C793155-23CB-4D63-B44B-CA4A2209B613}" srcOrd="0" destOrd="0" presId="urn:microsoft.com/office/officeart/2005/8/layout/list1"/>
    <dgm:cxn modelId="{12C9BE77-542C-4912-99E2-179FF0DC8327}" srcId="{96872681-A2A4-44C2-9A89-8AD73B34A242}" destId="{A79A128B-1055-4737-992F-11795554348F}" srcOrd="0" destOrd="0" parTransId="{A08A3411-349C-44C7-A2E1-DAAD94D5D316}" sibTransId="{F66C8B1C-B90E-4426-A760-7E3B282B1831}"/>
    <dgm:cxn modelId="{1FA27A40-2DED-4D06-8F76-5C9FB593A293}" type="presOf" srcId="{9994A97F-47FE-4042-99E3-E8762876D2A0}" destId="{5C793155-23CB-4D63-B44B-CA4A2209B613}" srcOrd="0" destOrd="4" presId="urn:microsoft.com/office/officeart/2005/8/layout/list1"/>
    <dgm:cxn modelId="{4958D3A2-057F-479A-9029-CE8D824AC22C}" srcId="{96872681-A2A4-44C2-9A89-8AD73B34A242}" destId="{9994A97F-47FE-4042-99E3-E8762876D2A0}" srcOrd="4" destOrd="0" parTransId="{B4AB0A9D-2D51-4C7A-81CE-3F3393D775F6}" sibTransId="{A415AE98-C151-4792-BB41-F2C936B9699C}"/>
    <dgm:cxn modelId="{9425ED74-3CD3-418E-8BE6-E9D0E0E2E757}" type="presOf" srcId="{96872681-A2A4-44C2-9A89-8AD73B34A242}" destId="{545FA511-9D44-48FC-B0E0-4E3737479CEF}" srcOrd="1" destOrd="0" presId="urn:microsoft.com/office/officeart/2005/8/layout/list1"/>
    <dgm:cxn modelId="{0DFC4E25-F690-4C2C-A662-5DD555F87B19}" srcId="{96872681-A2A4-44C2-9A89-8AD73B34A242}" destId="{F3BD88A8-FF2F-49E0-80A5-EB86368F11D0}" srcOrd="8" destOrd="0" parTransId="{E77E3024-4D95-45D7-8AFB-A1AC991E9EFC}" sibTransId="{246EFF45-4247-4949-BFC9-27771D1E8697}"/>
    <dgm:cxn modelId="{9E490C52-0F9B-4F5C-9C4F-640F2470A3B9}" type="presOf" srcId="{A6AB36C4-626A-4F84-842A-56E305EF43C2}" destId="{5C793155-23CB-4D63-B44B-CA4A2209B613}" srcOrd="0" destOrd="2" presId="urn:microsoft.com/office/officeart/2005/8/layout/list1"/>
    <dgm:cxn modelId="{F89E209A-F6F4-486D-B5AC-F120482748CC}" srcId="{96872681-A2A4-44C2-9A89-8AD73B34A242}" destId="{DB39E9E2-A9C9-4F41-962D-6074BDABE137}" srcOrd="6" destOrd="0" parTransId="{F0EDAC5B-5E0D-4089-9236-77C08DFB46AD}" sibTransId="{7DF4D471-EA19-4A64-A009-5E8CE294BA15}"/>
    <dgm:cxn modelId="{9B8B395F-D25F-4E90-BBFA-D19A27C20439}" srcId="{96872681-A2A4-44C2-9A89-8AD73B34A242}" destId="{79536E33-D5D9-4C22-9F24-65B89B550B8B}" srcOrd="7" destOrd="0" parTransId="{4F7DC6DA-7731-47FB-8FDC-6705F9D91163}" sibTransId="{49FCF7E3-58D7-4142-912F-5C2D0F64BABD}"/>
    <dgm:cxn modelId="{C0B0EB34-799A-4DC8-8F55-F9FA39016633}" type="presOf" srcId="{DB39E9E2-A9C9-4F41-962D-6074BDABE137}" destId="{5C793155-23CB-4D63-B44B-CA4A2209B613}" srcOrd="0" destOrd="6" presId="urn:microsoft.com/office/officeart/2005/8/layout/list1"/>
    <dgm:cxn modelId="{7B7C7361-023A-4496-A570-A149DD1FCD32}" type="presOf" srcId="{96872681-A2A4-44C2-9A89-8AD73B34A242}" destId="{9037FA5B-8D0D-40E9-AEBC-9BF7CC3253F8}" srcOrd="0" destOrd="0" presId="urn:microsoft.com/office/officeart/2005/8/layout/list1"/>
    <dgm:cxn modelId="{AD6DFB34-F62C-45F5-958B-13FF8451E70D}" type="presOf" srcId="{B24C473F-74E5-405C-8CBD-73C6B35E4D72}" destId="{5C793155-23CB-4D63-B44B-CA4A2209B613}" srcOrd="0" destOrd="1" presId="urn:microsoft.com/office/officeart/2005/8/layout/list1"/>
    <dgm:cxn modelId="{901044A9-D74E-4FAA-B51D-8AFF66645367}" srcId="{96872681-A2A4-44C2-9A89-8AD73B34A242}" destId="{B24C473F-74E5-405C-8CBD-73C6B35E4D72}" srcOrd="1" destOrd="0" parTransId="{55DF26D8-5836-42AE-8DE8-E2FF09FC0885}" sibTransId="{7940A446-515C-4F1E-A90E-72D48C32E0CA}"/>
    <dgm:cxn modelId="{D254DDAA-6269-48FA-9E46-B9CA8DE0BEA5}" type="presParOf" srcId="{7CC7948C-49C0-42E2-B38D-EB20310CA940}" destId="{98FD42BD-0266-40D7-9FAA-5FD20B31A4FD}" srcOrd="0" destOrd="0" presId="urn:microsoft.com/office/officeart/2005/8/layout/list1"/>
    <dgm:cxn modelId="{318A59EB-BAB3-490E-AA14-349A71D4C7EA}" type="presParOf" srcId="{98FD42BD-0266-40D7-9FAA-5FD20B31A4FD}" destId="{9037FA5B-8D0D-40E9-AEBC-9BF7CC3253F8}" srcOrd="0" destOrd="0" presId="urn:microsoft.com/office/officeart/2005/8/layout/list1"/>
    <dgm:cxn modelId="{7828E928-8F18-4CC8-8E68-4B21FA484B4C}" type="presParOf" srcId="{98FD42BD-0266-40D7-9FAA-5FD20B31A4FD}" destId="{545FA511-9D44-48FC-B0E0-4E3737479CEF}" srcOrd="1" destOrd="0" presId="urn:microsoft.com/office/officeart/2005/8/layout/list1"/>
    <dgm:cxn modelId="{2C4FC060-BE61-4BA5-92FB-C2DD04E53F19}" type="presParOf" srcId="{7CC7948C-49C0-42E2-B38D-EB20310CA940}" destId="{7E6BDD25-A928-4245-A529-53FD0EE7057E}" srcOrd="1" destOrd="0" presId="urn:microsoft.com/office/officeart/2005/8/layout/list1"/>
    <dgm:cxn modelId="{C610B5D8-5BD2-487F-A5FE-9356BC8C9FE3}" type="presParOf" srcId="{7CC7948C-49C0-42E2-B38D-EB20310CA940}" destId="{5C793155-23CB-4D63-B44B-CA4A2209B613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B24CAE-D184-43C9-9A74-59982AE74851}" type="doc">
      <dgm:prSet loTypeId="urn:microsoft.com/office/officeart/2005/8/layout/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F44BC3-A3D9-4A8F-B255-93653AFC3726}">
      <dgm:prSet custT="1"/>
      <dgm:spPr/>
      <dgm:t>
        <a:bodyPr/>
        <a:lstStyle/>
        <a:p>
          <a:pPr rtl="0"/>
          <a:r>
            <a:rPr lang="ru-RU" sz="2800" b="1" i="1" dirty="0" smtClean="0"/>
            <a:t>Помните, что:</a:t>
          </a:r>
          <a:endParaRPr lang="ru-RU" sz="2800" b="1" i="1" dirty="0"/>
        </a:p>
      </dgm:t>
    </dgm:pt>
    <dgm:pt modelId="{09BF3EC0-E710-4658-9E41-36CB4E343C53}" type="parTrans" cxnId="{49554BEE-95D0-402A-8CBE-AB4207B2181D}">
      <dgm:prSet/>
      <dgm:spPr/>
      <dgm:t>
        <a:bodyPr/>
        <a:lstStyle/>
        <a:p>
          <a:endParaRPr lang="ru-RU"/>
        </a:p>
      </dgm:t>
    </dgm:pt>
    <dgm:pt modelId="{2B293680-1F76-49D8-BA16-DA0E923D69E0}" type="sibTrans" cxnId="{49554BEE-95D0-402A-8CBE-AB4207B2181D}">
      <dgm:prSet/>
      <dgm:spPr/>
      <dgm:t>
        <a:bodyPr/>
        <a:lstStyle/>
        <a:p>
          <a:endParaRPr lang="ru-RU"/>
        </a:p>
      </dgm:t>
    </dgm:pt>
    <dgm:pt modelId="{6189B5AE-5649-4B37-8C93-21B557A4EB00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2400" b="1" i="1" dirty="0" err="1" smtClean="0">
              <a:solidFill>
                <a:srgbClr val="C00000"/>
              </a:solidFill>
            </a:rPr>
            <a:t>гиперактивность</a:t>
          </a:r>
          <a:r>
            <a:rPr lang="ru-RU" sz="2400" b="1" dirty="0" smtClean="0"/>
            <a:t> - это не поведенческая проблема, не результат плохого воспитания, </a:t>
          </a:r>
          <a:r>
            <a:rPr lang="ru-RU" sz="2400" b="1" i="1" dirty="0" smtClean="0">
              <a:solidFill>
                <a:srgbClr val="C00000"/>
              </a:solidFill>
            </a:rPr>
            <a:t>а медицинский и нейропсихологический диагноз или способ реагирования детей на неблагоприятные условия; </a:t>
          </a:r>
          <a:endParaRPr lang="ru-RU" sz="2400" b="1" dirty="0">
            <a:solidFill>
              <a:srgbClr val="C00000"/>
            </a:solidFill>
          </a:endParaRPr>
        </a:p>
      </dgm:t>
    </dgm:pt>
    <dgm:pt modelId="{19FE9029-2FDF-428F-A2EE-6530BC95CE0E}" type="parTrans" cxnId="{CC1588F7-E867-4AA4-9A2E-320F55DCD14E}">
      <dgm:prSet/>
      <dgm:spPr/>
      <dgm:t>
        <a:bodyPr/>
        <a:lstStyle/>
        <a:p>
          <a:endParaRPr lang="ru-RU"/>
        </a:p>
      </dgm:t>
    </dgm:pt>
    <dgm:pt modelId="{BD121456-3918-4E0F-BFE8-326876DA68D3}" type="sibTrans" cxnId="{CC1588F7-E867-4AA4-9A2E-320F55DCD14E}">
      <dgm:prSet/>
      <dgm:spPr/>
      <dgm:t>
        <a:bodyPr/>
        <a:lstStyle/>
        <a:p>
          <a:endParaRPr lang="ru-RU"/>
        </a:p>
      </dgm:t>
    </dgm:pt>
    <dgm:pt modelId="{7B4979E1-2890-476C-AFF6-B44481ACF023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2400" b="1" dirty="0" err="1" smtClean="0"/>
            <a:t>гиперактивный</a:t>
          </a:r>
          <a:r>
            <a:rPr lang="ru-RU" sz="2400" b="1" dirty="0" smtClean="0"/>
            <a:t> ребенок имеет нейрофизиологические проблемы, справиться с которыми самостоятельно не может;</a:t>
          </a:r>
          <a:endParaRPr lang="ru-RU" sz="2400" b="1" dirty="0"/>
        </a:p>
      </dgm:t>
    </dgm:pt>
    <dgm:pt modelId="{38D8F0C1-B6C4-4ADB-8D91-73452B37FE16}" type="parTrans" cxnId="{089E6875-24DA-48E4-B192-521D7DC1A0CD}">
      <dgm:prSet/>
      <dgm:spPr/>
      <dgm:t>
        <a:bodyPr/>
        <a:lstStyle/>
        <a:p>
          <a:endParaRPr lang="ru-RU"/>
        </a:p>
      </dgm:t>
    </dgm:pt>
    <dgm:pt modelId="{6D087802-2AF8-4E2A-8240-F0266ADC0EB0}" type="sibTrans" cxnId="{089E6875-24DA-48E4-B192-521D7DC1A0CD}">
      <dgm:prSet/>
      <dgm:spPr/>
      <dgm:t>
        <a:bodyPr/>
        <a:lstStyle/>
        <a:p>
          <a:endParaRPr lang="ru-RU"/>
        </a:p>
      </dgm:t>
    </dgm:pt>
    <dgm:pt modelId="{56E72555-29E9-4815-9599-8DCD98A82A39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r>
            <a:rPr lang="ru-RU" sz="2400" b="1" dirty="0" smtClean="0"/>
            <a:t>дисциплинарные меры воздействия в виде постоянных наказаний, замечаний, окриков, нотаций не приведут к улучшению поведения ребенка, а, скорее, ухудшат его. </a:t>
          </a:r>
          <a:endParaRPr lang="ru-RU" sz="2400" b="1" dirty="0"/>
        </a:p>
      </dgm:t>
    </dgm:pt>
    <dgm:pt modelId="{2AEECDF2-1984-45FC-95EE-22B5456DD454}" type="parTrans" cxnId="{2732856A-D705-42E9-88ED-595EA0E2DF8A}">
      <dgm:prSet/>
      <dgm:spPr/>
      <dgm:t>
        <a:bodyPr/>
        <a:lstStyle/>
        <a:p>
          <a:endParaRPr lang="ru-RU"/>
        </a:p>
      </dgm:t>
    </dgm:pt>
    <dgm:pt modelId="{EC721CE7-2293-4123-B248-B764BA2BBE71}" type="sibTrans" cxnId="{2732856A-D705-42E9-88ED-595EA0E2DF8A}">
      <dgm:prSet/>
      <dgm:spPr/>
      <dgm:t>
        <a:bodyPr/>
        <a:lstStyle/>
        <a:p>
          <a:endParaRPr lang="ru-RU"/>
        </a:p>
      </dgm:t>
    </dgm:pt>
    <dgm:pt modelId="{8A2999AF-D101-4931-BC88-87CEEEA9C0BD}">
      <dgm:prSet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endParaRPr lang="ru-RU" sz="2000" b="1" dirty="0"/>
        </a:p>
      </dgm:t>
    </dgm:pt>
    <dgm:pt modelId="{183BE974-9819-44DB-874E-D4B8A860B8CC}" type="parTrans" cxnId="{5724689C-033C-41B0-BF5A-37FE4D304990}">
      <dgm:prSet/>
      <dgm:spPr/>
      <dgm:t>
        <a:bodyPr/>
        <a:lstStyle/>
        <a:p>
          <a:endParaRPr lang="ru-RU"/>
        </a:p>
      </dgm:t>
    </dgm:pt>
    <dgm:pt modelId="{AF5790B1-0F45-44E2-8D43-E3C8D7D29CF2}" type="sibTrans" cxnId="{5724689C-033C-41B0-BF5A-37FE4D304990}">
      <dgm:prSet/>
      <dgm:spPr/>
      <dgm:t>
        <a:bodyPr/>
        <a:lstStyle/>
        <a:p>
          <a:endParaRPr lang="ru-RU"/>
        </a:p>
      </dgm:t>
    </dgm:pt>
    <dgm:pt modelId="{FFFF477E-C9D7-4236-A5AC-C4557285BC54}">
      <dgm:prSet custT="1"/>
      <dgm:spPr>
        <a:solidFill>
          <a:srgbClr val="FFFFCC">
            <a:alpha val="90000"/>
          </a:srgbClr>
        </a:solidFill>
        <a:ln w="76200">
          <a:solidFill>
            <a:srgbClr val="C00000"/>
          </a:solidFill>
        </a:ln>
      </dgm:spPr>
      <dgm:t>
        <a:bodyPr/>
        <a:lstStyle/>
        <a:p>
          <a:pPr algn="just" rtl="0"/>
          <a:endParaRPr lang="ru-RU" sz="2000" b="1" dirty="0"/>
        </a:p>
      </dgm:t>
    </dgm:pt>
    <dgm:pt modelId="{3BE73D62-6164-4A1A-8119-073780DDFE41}" type="parTrans" cxnId="{F010B170-F716-4184-B66E-96EA0101EBA7}">
      <dgm:prSet/>
      <dgm:spPr/>
      <dgm:t>
        <a:bodyPr/>
        <a:lstStyle/>
        <a:p>
          <a:endParaRPr lang="ru-RU"/>
        </a:p>
      </dgm:t>
    </dgm:pt>
    <dgm:pt modelId="{A26C99E0-017C-4222-8B0D-75FCA166CB79}" type="sibTrans" cxnId="{F010B170-F716-4184-B66E-96EA0101EBA7}">
      <dgm:prSet/>
      <dgm:spPr/>
      <dgm:t>
        <a:bodyPr/>
        <a:lstStyle/>
        <a:p>
          <a:endParaRPr lang="ru-RU"/>
        </a:p>
      </dgm:t>
    </dgm:pt>
    <dgm:pt modelId="{0AE786F9-EED5-4B20-8BD0-CC673F55D708}" type="pres">
      <dgm:prSet presAssocID="{FFB24CAE-D184-43C9-9A74-59982AE7485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31D1E9-1CC4-4940-88A6-8D477FE993E0}" type="pres">
      <dgm:prSet presAssocID="{35F44BC3-A3D9-4A8F-B255-93653AFC3726}" presName="parentLin" presStyleCnt="0"/>
      <dgm:spPr/>
      <dgm:t>
        <a:bodyPr/>
        <a:lstStyle/>
        <a:p>
          <a:endParaRPr lang="ru-RU"/>
        </a:p>
      </dgm:t>
    </dgm:pt>
    <dgm:pt modelId="{EA12E9F6-C3B8-4491-A699-A0B96ABB6778}" type="pres">
      <dgm:prSet presAssocID="{35F44BC3-A3D9-4A8F-B255-93653AFC3726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01BCFFE1-0620-4072-BB56-81AA90550AC0}" type="pres">
      <dgm:prSet presAssocID="{35F44BC3-A3D9-4A8F-B255-93653AFC3726}" presName="parentText" presStyleLbl="node1" presStyleIdx="0" presStyleCnt="1" custScaleX="103437" custScaleY="351300" custLinFactNeighborX="-62025" custLinFactNeighborY="-3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CD01B1-5E4C-4BD2-80DB-238028931A1C}" type="pres">
      <dgm:prSet presAssocID="{35F44BC3-A3D9-4A8F-B255-93653AFC3726}" presName="negativeSpace" presStyleCnt="0"/>
      <dgm:spPr/>
      <dgm:t>
        <a:bodyPr/>
        <a:lstStyle/>
        <a:p>
          <a:endParaRPr lang="ru-RU"/>
        </a:p>
      </dgm:t>
    </dgm:pt>
    <dgm:pt modelId="{0EC88153-09EA-40BC-9DB7-BEB078CC103A}" type="pres">
      <dgm:prSet presAssocID="{35F44BC3-A3D9-4A8F-B255-93653AFC3726}" presName="childText" presStyleLbl="conFgAcc1" presStyleIdx="0" presStyleCnt="1" custLinFactNeighborX="-814" custLinFactNeighborY="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B8DC1-B84D-4B76-A91D-F5382E798771}" type="presOf" srcId="{56E72555-29E9-4815-9599-8DCD98A82A39}" destId="{0EC88153-09EA-40BC-9DB7-BEB078CC103A}" srcOrd="0" destOrd="2" presId="urn:microsoft.com/office/officeart/2005/8/layout/list1"/>
    <dgm:cxn modelId="{6446DE1E-6D8A-4D0D-B1EA-E6A4569066D1}" type="presOf" srcId="{35F44BC3-A3D9-4A8F-B255-93653AFC3726}" destId="{01BCFFE1-0620-4072-BB56-81AA90550AC0}" srcOrd="1" destOrd="0" presId="urn:microsoft.com/office/officeart/2005/8/layout/list1"/>
    <dgm:cxn modelId="{49554BEE-95D0-402A-8CBE-AB4207B2181D}" srcId="{FFB24CAE-D184-43C9-9A74-59982AE74851}" destId="{35F44BC3-A3D9-4A8F-B255-93653AFC3726}" srcOrd="0" destOrd="0" parTransId="{09BF3EC0-E710-4658-9E41-36CB4E343C53}" sibTransId="{2B293680-1F76-49D8-BA16-DA0E923D69E0}"/>
    <dgm:cxn modelId="{CC1588F7-E867-4AA4-9A2E-320F55DCD14E}" srcId="{35F44BC3-A3D9-4A8F-B255-93653AFC3726}" destId="{6189B5AE-5649-4B37-8C93-21B557A4EB00}" srcOrd="0" destOrd="0" parTransId="{19FE9029-2FDF-428F-A2EE-6530BC95CE0E}" sibTransId="{BD121456-3918-4E0F-BFE8-326876DA68D3}"/>
    <dgm:cxn modelId="{3EA0C674-522F-41B3-B2ED-282E499D78EF}" type="presOf" srcId="{7B4979E1-2890-476C-AFF6-B44481ACF023}" destId="{0EC88153-09EA-40BC-9DB7-BEB078CC103A}" srcOrd="0" destOrd="1" presId="urn:microsoft.com/office/officeart/2005/8/layout/list1"/>
    <dgm:cxn modelId="{2732856A-D705-42E9-88ED-595EA0E2DF8A}" srcId="{35F44BC3-A3D9-4A8F-B255-93653AFC3726}" destId="{56E72555-29E9-4815-9599-8DCD98A82A39}" srcOrd="2" destOrd="0" parTransId="{2AEECDF2-1984-45FC-95EE-22B5456DD454}" sibTransId="{EC721CE7-2293-4123-B248-B764BA2BBE71}"/>
    <dgm:cxn modelId="{05BAD8DE-7086-4A3F-B7BA-BCBD610110AF}" type="presOf" srcId="{6189B5AE-5649-4B37-8C93-21B557A4EB00}" destId="{0EC88153-09EA-40BC-9DB7-BEB078CC103A}" srcOrd="0" destOrd="0" presId="urn:microsoft.com/office/officeart/2005/8/layout/list1"/>
    <dgm:cxn modelId="{5724689C-033C-41B0-BF5A-37FE4D304990}" srcId="{35F44BC3-A3D9-4A8F-B255-93653AFC3726}" destId="{8A2999AF-D101-4931-BC88-87CEEEA9C0BD}" srcOrd="4" destOrd="0" parTransId="{183BE974-9819-44DB-874E-D4B8A860B8CC}" sibTransId="{AF5790B1-0F45-44E2-8D43-E3C8D7D29CF2}"/>
    <dgm:cxn modelId="{3575BCBA-45CA-4106-93B5-05FD3BCCB2AB}" type="presOf" srcId="{FFB24CAE-D184-43C9-9A74-59982AE74851}" destId="{0AE786F9-EED5-4B20-8BD0-CC673F55D708}" srcOrd="0" destOrd="0" presId="urn:microsoft.com/office/officeart/2005/8/layout/list1"/>
    <dgm:cxn modelId="{089E6875-24DA-48E4-B192-521D7DC1A0CD}" srcId="{35F44BC3-A3D9-4A8F-B255-93653AFC3726}" destId="{7B4979E1-2890-476C-AFF6-B44481ACF023}" srcOrd="1" destOrd="0" parTransId="{38D8F0C1-B6C4-4ADB-8D91-73452B37FE16}" sibTransId="{6D087802-2AF8-4E2A-8240-F0266ADC0EB0}"/>
    <dgm:cxn modelId="{3462D1D5-DB88-4B08-8817-351EAE76D235}" type="presOf" srcId="{8A2999AF-D101-4931-BC88-87CEEEA9C0BD}" destId="{0EC88153-09EA-40BC-9DB7-BEB078CC103A}" srcOrd="0" destOrd="4" presId="urn:microsoft.com/office/officeart/2005/8/layout/list1"/>
    <dgm:cxn modelId="{F010B170-F716-4184-B66E-96EA0101EBA7}" srcId="{35F44BC3-A3D9-4A8F-B255-93653AFC3726}" destId="{FFFF477E-C9D7-4236-A5AC-C4557285BC54}" srcOrd="3" destOrd="0" parTransId="{3BE73D62-6164-4A1A-8119-073780DDFE41}" sibTransId="{A26C99E0-017C-4222-8B0D-75FCA166CB79}"/>
    <dgm:cxn modelId="{A933934F-BD75-4195-BE33-AE3F5C74510A}" type="presOf" srcId="{35F44BC3-A3D9-4A8F-B255-93653AFC3726}" destId="{EA12E9F6-C3B8-4491-A699-A0B96ABB6778}" srcOrd="0" destOrd="0" presId="urn:microsoft.com/office/officeart/2005/8/layout/list1"/>
    <dgm:cxn modelId="{8BB29FAA-687E-4CAE-806B-1EAF16573DA2}" type="presOf" srcId="{FFFF477E-C9D7-4236-A5AC-C4557285BC54}" destId="{0EC88153-09EA-40BC-9DB7-BEB078CC103A}" srcOrd="0" destOrd="3" presId="urn:microsoft.com/office/officeart/2005/8/layout/list1"/>
    <dgm:cxn modelId="{EBADD268-9BA6-4F2B-98B8-82209D954034}" type="presParOf" srcId="{0AE786F9-EED5-4B20-8BD0-CC673F55D708}" destId="{5831D1E9-1CC4-4940-88A6-8D477FE993E0}" srcOrd="0" destOrd="0" presId="urn:microsoft.com/office/officeart/2005/8/layout/list1"/>
    <dgm:cxn modelId="{99C2987F-4298-4110-B602-59A9FFEF3105}" type="presParOf" srcId="{5831D1E9-1CC4-4940-88A6-8D477FE993E0}" destId="{EA12E9F6-C3B8-4491-A699-A0B96ABB6778}" srcOrd="0" destOrd="0" presId="urn:microsoft.com/office/officeart/2005/8/layout/list1"/>
    <dgm:cxn modelId="{7D0B8884-61B3-4BE2-805A-D222DB11D1EA}" type="presParOf" srcId="{5831D1E9-1CC4-4940-88A6-8D477FE993E0}" destId="{01BCFFE1-0620-4072-BB56-81AA90550AC0}" srcOrd="1" destOrd="0" presId="urn:microsoft.com/office/officeart/2005/8/layout/list1"/>
    <dgm:cxn modelId="{29C01373-7878-41CF-A114-466ABC547E82}" type="presParOf" srcId="{0AE786F9-EED5-4B20-8BD0-CC673F55D708}" destId="{47CD01B1-5E4C-4BD2-80DB-238028931A1C}" srcOrd="1" destOrd="0" presId="urn:microsoft.com/office/officeart/2005/8/layout/list1"/>
    <dgm:cxn modelId="{5F222D4E-BBF9-4679-994F-2FFF1F1DAC08}" type="presParOf" srcId="{0AE786F9-EED5-4B20-8BD0-CC673F55D708}" destId="{0EC88153-09EA-40BC-9DB7-BEB078CC103A}" srcOrd="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896FA-EF31-44EF-8B53-61028E18EC24}">
      <dsp:nvSpPr>
        <dsp:cNvPr id="0" name=""/>
        <dsp:cNvSpPr/>
      </dsp:nvSpPr>
      <dsp:spPr>
        <a:xfrm>
          <a:off x="3024336" y="0"/>
          <a:ext cx="4536504" cy="5328591"/>
        </a:xfrm>
        <a:prstGeom prst="rightArrow">
          <a:avLst>
            <a:gd name="adj1" fmla="val 75000"/>
            <a:gd name="adj2" fmla="val 50000"/>
          </a:avLst>
        </a:prstGeom>
        <a:solidFill>
          <a:srgbClr val="FFFF99">
            <a:alpha val="90000"/>
          </a:srgbClr>
        </a:solidFill>
        <a:ln w="76200" cap="flat" cmpd="sng" algn="ctr">
          <a:solidFill>
            <a:schemeClr val="accent1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/>
            <a:t>Что же такое </a:t>
          </a:r>
          <a:r>
            <a:rPr lang="ru-RU" sz="1900" b="1" i="1" kern="1200" dirty="0" err="1" smtClean="0">
              <a:solidFill>
                <a:srgbClr val="C00000"/>
              </a:solidFill>
            </a:rPr>
            <a:t>гиперактивность</a:t>
          </a:r>
          <a:r>
            <a:rPr lang="ru-RU" sz="1900" b="1" i="1" kern="1200" dirty="0" smtClean="0">
              <a:solidFill>
                <a:srgbClr val="C00000"/>
              </a:solidFill>
            </a:rPr>
            <a:t>,</a:t>
          </a:r>
          <a:r>
            <a:rPr lang="ru-RU" sz="1900" b="1" i="1" kern="1200" dirty="0" smtClean="0"/>
            <a:t> </a:t>
          </a:r>
          <a:r>
            <a:rPr lang="ru-RU" sz="1900" b="1" kern="1200" dirty="0" smtClean="0"/>
            <a:t>и как мы, учителя, должны скорректировать свое поведение, чтобы помочь </a:t>
          </a:r>
          <a:r>
            <a:rPr lang="ru-RU" sz="1900" b="1" i="1" kern="1200" dirty="0" smtClean="0">
              <a:solidFill>
                <a:srgbClr val="C00000"/>
              </a:solidFill>
            </a:rPr>
            <a:t>процессу социализации </a:t>
          </a:r>
          <a:r>
            <a:rPr lang="ru-RU" sz="1900" b="1" i="1" kern="1200" dirty="0" err="1" smtClean="0">
              <a:solidFill>
                <a:srgbClr val="C00000"/>
              </a:solidFill>
            </a:rPr>
            <a:t>гиперактивного</a:t>
          </a:r>
          <a:r>
            <a:rPr lang="ru-RU" sz="1900" b="1" i="1" kern="1200" dirty="0" smtClean="0">
              <a:solidFill>
                <a:srgbClr val="C00000"/>
              </a:solidFill>
            </a:rPr>
            <a:t> </a:t>
          </a:r>
          <a:r>
            <a:rPr lang="ru-RU" sz="1900" b="1" kern="1200" dirty="0" smtClean="0"/>
            <a:t>ребенка?</a:t>
          </a:r>
          <a:endParaRPr lang="ru-RU" sz="2000" kern="1200" dirty="0"/>
        </a:p>
      </dsp:txBody>
      <dsp:txXfrm>
        <a:off x="3024336" y="666074"/>
        <a:ext cx="2835315" cy="3996443"/>
      </dsp:txXfrm>
    </dsp:sp>
    <dsp:sp modelId="{0DBDD11F-EC58-4BB3-A78A-59081EE3FC42}">
      <dsp:nvSpPr>
        <dsp:cNvPr id="0" name=""/>
        <dsp:cNvSpPr/>
      </dsp:nvSpPr>
      <dsp:spPr>
        <a:xfrm>
          <a:off x="0" y="0"/>
          <a:ext cx="3024336" cy="5328591"/>
        </a:xfrm>
        <a:prstGeom prst="roundRect">
          <a:avLst/>
        </a:prstGeom>
        <a:solidFill>
          <a:srgbClr val="FFFF99">
            <a:alpha val="90000"/>
          </a:srgbClr>
        </a:solidFill>
        <a:ln w="76200">
          <a:solidFill>
            <a:schemeClr val="accent1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47636" y="147636"/>
        <a:ext cx="2729064" cy="50333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0FEA7-DDEF-4C16-A5B1-74811CE0C44E}">
      <dsp:nvSpPr>
        <dsp:cNvPr id="0" name=""/>
        <dsp:cNvSpPr/>
      </dsp:nvSpPr>
      <dsp:spPr>
        <a:xfrm>
          <a:off x="3471778" y="5203"/>
          <a:ext cx="4089055" cy="5323388"/>
        </a:xfrm>
        <a:prstGeom prst="rightArrow">
          <a:avLst>
            <a:gd name="adj1" fmla="val 75000"/>
            <a:gd name="adj2" fmla="val 50000"/>
          </a:avLst>
        </a:prstGeom>
        <a:solidFill>
          <a:srgbClr val="FFFF99">
            <a:alpha val="90000"/>
          </a:srgbClr>
        </a:solidFill>
        <a:ln w="76200" cap="flat" cmpd="sng" algn="ctr">
          <a:solidFill>
            <a:schemeClr val="accent1"/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i="1" kern="1200" dirty="0" err="1" smtClean="0">
              <a:solidFill>
                <a:schemeClr val="tx1"/>
              </a:solidFill>
            </a:rPr>
            <a:t>Гиперактивность</a:t>
          </a:r>
          <a:r>
            <a:rPr lang="ru-RU" sz="2400" b="1" i="1" kern="1200" dirty="0" smtClean="0">
              <a:solidFill>
                <a:schemeClr val="tx1"/>
              </a:solidFill>
            </a:rPr>
            <a:t> у детей может являться </a:t>
          </a:r>
          <a:r>
            <a:rPr lang="ru-RU" sz="2400" b="1" i="1" kern="1200" dirty="0" smtClean="0">
              <a:solidFill>
                <a:srgbClr val="C00000"/>
              </a:solidFill>
            </a:rPr>
            <a:t>способом реагирования их на неблагоприятные условия.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3471778" y="670627"/>
        <a:ext cx="2555659" cy="3992541"/>
      </dsp:txXfrm>
    </dsp:sp>
    <dsp:sp modelId="{E2F3830F-2612-4A99-B7FD-293A7314C4E7}">
      <dsp:nvSpPr>
        <dsp:cNvPr id="0" name=""/>
        <dsp:cNvSpPr/>
      </dsp:nvSpPr>
      <dsp:spPr>
        <a:xfrm>
          <a:off x="333" y="2601"/>
          <a:ext cx="3471117" cy="532338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76200">
          <a:solidFill>
            <a:schemeClr val="accent1"/>
          </a:solidFill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>
        <a:off x="169779" y="172047"/>
        <a:ext cx="3132225" cy="49844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17">
              <a:srgbClr val="92D050"/>
            </a:gs>
            <a:gs pos="0">
              <a:schemeClr val="accent1">
                <a:tint val="66000"/>
                <a:satMod val="160000"/>
              </a:schemeClr>
            </a:gs>
            <a:gs pos="98000">
              <a:schemeClr val="accent1">
                <a:tint val="44500"/>
                <a:satMod val="160000"/>
              </a:schemeClr>
            </a:gs>
            <a:gs pos="47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  <a:ln w="76200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4800" b="1" dirty="0" err="1" smtClean="0">
                <a:solidFill>
                  <a:schemeClr val="tx1"/>
                </a:solidFill>
                <a:latin typeface="Segoe Script" panose="020B0504020000000003" pitchFamily="34" charset="0"/>
              </a:rPr>
              <a:t>Гиперактивный</a:t>
            </a:r>
            <a:r>
              <a:rPr lang="ru-RU" sz="4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 </a:t>
            </a:r>
            <a:br>
              <a:rPr lang="ru-RU" sz="4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Segoe Script" panose="020B0504020000000003" pitchFamily="34" charset="0"/>
              </a:rPr>
              <a:t>ребенок в школе</a:t>
            </a:r>
            <a:endParaRPr lang="ru-RU" sz="4800" b="1" dirty="0">
              <a:solidFill>
                <a:schemeClr val="tx1"/>
              </a:solidFill>
              <a:latin typeface="Segoe Script" panose="020B0504020000000003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4724400"/>
            <a:ext cx="7632847" cy="1368896"/>
          </a:xfrm>
        </p:spPr>
        <p:txBody>
          <a:bodyPr>
            <a:normAutofit/>
          </a:bodyPr>
          <a:lstStyle/>
          <a:p>
            <a:pPr algn="ctr"/>
            <a:endParaRPr lang="ru-RU" sz="1200" dirty="0" smtClean="0"/>
          </a:p>
          <a:p>
            <a:pPr algn="r"/>
            <a:r>
              <a:rPr lang="ru-RU" sz="1600" b="1" i="1" dirty="0" smtClean="0"/>
              <a:t>Автор: </a:t>
            </a:r>
          </a:p>
          <a:p>
            <a:pPr algn="r"/>
            <a:r>
              <a:rPr lang="ru-RU" sz="1600" b="1" i="1" dirty="0" smtClean="0"/>
              <a:t>Педагог-психолог МБОУ «СОШ №48»  Алиева Н.С</a:t>
            </a:r>
            <a:r>
              <a:rPr lang="ru-RU" sz="1600" i="1" dirty="0" smtClean="0"/>
              <a:t>.</a:t>
            </a:r>
          </a:p>
          <a:p>
            <a:pPr algn="r"/>
            <a:r>
              <a:rPr lang="ru-RU" sz="1600" i="1" dirty="0" smtClean="0"/>
              <a:t>г. Махачкала 2020 год</a:t>
            </a:r>
            <a:endParaRPr lang="ru-RU" sz="1600" i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636847" cy="27241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3912689" cy="18897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357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55609251"/>
              </p:ext>
            </p:extLst>
          </p:nvPr>
        </p:nvGraphicFramePr>
        <p:xfrm>
          <a:off x="762000" y="404664"/>
          <a:ext cx="75438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97998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Рекомендации  педагогам по организации </a:t>
            </a:r>
            <a:r>
              <a:rPr lang="ru-RU" sz="2800" b="1" dirty="0" smtClean="0">
                <a:solidFill>
                  <a:schemeClr val="accent1"/>
                </a:solidFill>
              </a:rPr>
              <a:t>работы с </a:t>
            </a:r>
            <a:r>
              <a:rPr lang="ru-RU" sz="2800" b="1" dirty="0" err="1" smtClean="0">
                <a:solidFill>
                  <a:schemeClr val="accent1"/>
                </a:solidFill>
              </a:rPr>
              <a:t>гиперактивными</a:t>
            </a:r>
            <a:r>
              <a:rPr lang="ru-RU" sz="2800" b="1" dirty="0" smtClean="0">
                <a:solidFill>
                  <a:schemeClr val="accent1"/>
                </a:solidFill>
              </a:rPr>
              <a:t> детьми: </a:t>
            </a:r>
          </a:p>
          <a:p>
            <a:r>
              <a:rPr lang="ru-RU" b="1" i="1" dirty="0" smtClean="0"/>
              <a:t>Использовать тактильный контакт. </a:t>
            </a:r>
          </a:p>
          <a:p>
            <a:r>
              <a:rPr lang="ru-RU" b="1" i="1" dirty="0" smtClean="0"/>
              <a:t>В любой ситуации оставайтесь спокойными. </a:t>
            </a:r>
          </a:p>
          <a:p>
            <a:r>
              <a:rPr lang="ru-RU" b="1" i="1" dirty="0" smtClean="0"/>
              <a:t>В отношениях с ребенком придерживайтесь «позитивной модели». </a:t>
            </a:r>
          </a:p>
          <a:p>
            <a:r>
              <a:rPr lang="ru-RU" b="1" i="1" dirty="0" smtClean="0"/>
              <a:t>Необходимо исключить или ограничить их участие в мероприятиях, связанных со скоплением большого числа людей.</a:t>
            </a:r>
            <a:endParaRPr lang="ru-RU" b="1" i="1" dirty="0"/>
          </a:p>
        </p:txBody>
      </p:sp>
      <p:pic>
        <p:nvPicPr>
          <p:cNvPr id="4" name="Рисунок 3" descr="Гиперактивный-ребе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4429132"/>
            <a:ext cx="3143272" cy="20314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987008"/>
            <a:ext cx="7554416" cy="442388"/>
          </a:xfrm>
          <a:solidFill>
            <a:schemeClr val="bg1"/>
          </a:solidFill>
          <a:ln w="57150">
            <a:solidFill>
              <a:srgbClr val="CCFF9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Рекомендации педагогам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60480781"/>
              </p:ext>
            </p:extLst>
          </p:nvPr>
        </p:nvGraphicFramePr>
        <p:xfrm>
          <a:off x="726232" y="620688"/>
          <a:ext cx="7374160" cy="509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65991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6286520"/>
            <a:ext cx="7310462" cy="285752"/>
          </a:xfrm>
          <a:solidFill>
            <a:schemeClr val="bg1"/>
          </a:solidFill>
          <a:ln w="57150">
            <a:solidFill>
              <a:srgbClr val="CCFF9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ВЫВОД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17969339"/>
              </p:ext>
            </p:extLst>
          </p:nvPr>
        </p:nvGraphicFramePr>
        <p:xfrm>
          <a:off x="642910" y="500042"/>
          <a:ext cx="7524776" cy="5243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1152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_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428604"/>
            <a:ext cx="7562877" cy="567215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Цель: </a:t>
            </a:r>
            <a:r>
              <a:rPr lang="ru-RU" b="1" i="1" dirty="0" smtClean="0"/>
              <a:t>Формирование у педагогов навыков работы с </a:t>
            </a:r>
            <a:r>
              <a:rPr lang="ru-RU" b="1" i="1" dirty="0" err="1" smtClean="0"/>
              <a:t>гиперактивными</a:t>
            </a:r>
            <a:r>
              <a:rPr lang="ru-RU" b="1" i="1" dirty="0" smtClean="0"/>
              <a:t> детьми.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Задачи: </a:t>
            </a:r>
          </a:p>
          <a:p>
            <a:r>
              <a:rPr lang="ru-RU" b="1" i="1" dirty="0" smtClean="0"/>
              <a:t>Предоставить теоретическую информацию об особенностях психического и физического развития </a:t>
            </a:r>
            <a:r>
              <a:rPr lang="ru-RU" b="1" i="1" dirty="0" err="1" smtClean="0"/>
              <a:t>гиперактивных</a:t>
            </a:r>
            <a:r>
              <a:rPr lang="ru-RU" b="1" i="1" dirty="0" smtClean="0"/>
              <a:t> детей.</a:t>
            </a:r>
          </a:p>
          <a:p>
            <a:r>
              <a:rPr lang="ru-RU" b="1" i="1" dirty="0" smtClean="0"/>
              <a:t>Ознакомить с рекомендациями по работе с </a:t>
            </a:r>
            <a:r>
              <a:rPr lang="ru-RU" b="1" i="1" dirty="0" err="1" smtClean="0"/>
              <a:t>гиперактивными</a:t>
            </a:r>
            <a:r>
              <a:rPr lang="ru-RU" b="1" i="1" dirty="0" smtClean="0"/>
              <a:t> детьми. 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korrektsiya-giperaktivnosti-dete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857628"/>
            <a:ext cx="3643338" cy="27325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3257128215"/>
              </p:ext>
            </p:extLst>
          </p:nvPr>
        </p:nvGraphicFramePr>
        <p:xfrm>
          <a:off x="1785918" y="142852"/>
          <a:ext cx="6786610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96" y="1428736"/>
            <a:ext cx="4028106" cy="3168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81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slide_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14356"/>
            <a:ext cx="6705621" cy="50292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88640"/>
            <a:ext cx="7817522" cy="3970318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</a:t>
            </a:r>
            <a:r>
              <a:rPr lang="ru-RU" sz="2800" b="1" i="1" dirty="0" smtClean="0"/>
              <a:t>Под </a:t>
            </a:r>
            <a:r>
              <a:rPr lang="ru-RU" sz="2800" b="1" i="1" dirty="0" err="1"/>
              <a:t>гиперактивностью</a:t>
            </a:r>
            <a:r>
              <a:rPr lang="ru-RU" sz="2800" b="1" i="1" dirty="0"/>
              <a:t> принято понимать </a:t>
            </a:r>
            <a:r>
              <a:rPr lang="ru-RU" sz="2800" b="1" i="1" dirty="0">
                <a:solidFill>
                  <a:srgbClr val="C00000"/>
                </a:solidFill>
              </a:rPr>
              <a:t>чересчур беспокойную физическую и умственную активность у детей, когда возбуждение преобладает над торможением</a:t>
            </a:r>
            <a:r>
              <a:rPr lang="ru-RU" sz="2800" b="1" i="1" dirty="0" smtClean="0">
                <a:solidFill>
                  <a:srgbClr val="C00000"/>
                </a:solidFill>
              </a:rPr>
              <a:t>. </a:t>
            </a:r>
            <a:r>
              <a:rPr lang="ru-RU" sz="2800" b="1" i="1" dirty="0" smtClean="0">
                <a:solidFill>
                  <a:srgbClr val="C00000"/>
                </a:solidFill>
              </a:rPr>
              <a:t>    </a:t>
            </a:r>
            <a:r>
              <a:rPr lang="ru-RU" sz="2800" b="1" i="1" dirty="0" smtClean="0"/>
              <a:t>Врачи </a:t>
            </a:r>
            <a:r>
              <a:rPr lang="ru-RU" sz="2800" b="1" i="1" dirty="0"/>
              <a:t>полагают, что </a:t>
            </a:r>
            <a:r>
              <a:rPr lang="ru-RU" sz="2800" b="1" i="1" dirty="0" err="1"/>
              <a:t>гиперактивность</a:t>
            </a:r>
            <a:r>
              <a:rPr lang="ru-RU" sz="2800" b="1" i="1" dirty="0"/>
              <a:t> является </a:t>
            </a:r>
            <a:r>
              <a:rPr lang="ru-RU" sz="2800" b="1" i="1" dirty="0" smtClean="0"/>
              <a:t>следствием </a:t>
            </a:r>
            <a:r>
              <a:rPr lang="ru-RU" sz="2800" b="1" i="1" dirty="0"/>
              <a:t>незначительного поражения мозга, которое не определяется диагностическими тестами. </a:t>
            </a:r>
            <a:endParaRPr lang="ru-RU" sz="2800" b="1" i="1" dirty="0" smtClean="0"/>
          </a:p>
          <a:p>
            <a:pPr algn="just"/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645024"/>
            <a:ext cx="4355976" cy="2614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717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363464819"/>
              </p:ext>
            </p:extLst>
          </p:nvPr>
        </p:nvGraphicFramePr>
        <p:xfrm>
          <a:off x="642910" y="0"/>
          <a:ext cx="8358246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85720" y="4714884"/>
            <a:ext cx="3000396" cy="2143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i="1" dirty="0" err="1" smtClean="0"/>
              <a:t>Гиперактивность</a:t>
            </a:r>
            <a:r>
              <a:rPr lang="ru-RU" b="1" i="1" dirty="0" smtClean="0"/>
              <a:t> у детей может являться способом реагирования их на неблагоприятные условия.</a:t>
            </a:r>
            <a:endParaRPr lang="ru-RU" b="1" i="1" dirty="0"/>
          </a:p>
        </p:txBody>
      </p:sp>
    </p:spTree>
    <p:extLst>
      <p:ext uri="{BB962C8B-B14F-4D97-AF65-F5344CB8AC3E}">
        <p14:creationId xmlns="" xmlns:p14="http://schemas.microsoft.com/office/powerpoint/2010/main" val="66646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685800"/>
            <a:ext cx="7667652" cy="481490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   </a:t>
            </a:r>
          </a:p>
          <a:p>
            <a:pPr>
              <a:buNone/>
            </a:pPr>
            <a:endParaRPr lang="ru-RU" sz="2800" b="1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ru-RU" sz="9600" b="1" dirty="0" smtClean="0">
                <a:solidFill>
                  <a:schemeClr val="accent1"/>
                </a:solidFill>
              </a:rPr>
              <a:t> Диагностические критерии СДВГ (6 совпадений) Критерии, относящиеся к проявлениям </a:t>
            </a:r>
            <a:r>
              <a:rPr lang="ru-RU" sz="9600" b="1" dirty="0" err="1" smtClean="0">
                <a:solidFill>
                  <a:schemeClr val="accent1"/>
                </a:solidFill>
              </a:rPr>
              <a:t>гиперактивности</a:t>
            </a:r>
            <a:r>
              <a:rPr lang="ru-RU" sz="9600" b="1" dirty="0" smtClean="0">
                <a:solidFill>
                  <a:schemeClr val="accent1"/>
                </a:solidFill>
              </a:rPr>
              <a:t>: </a:t>
            </a:r>
          </a:p>
          <a:p>
            <a:pPr>
              <a:buNone/>
            </a:pPr>
            <a:endParaRPr lang="ru-RU" sz="7400" b="1" dirty="0" smtClean="0">
              <a:solidFill>
                <a:schemeClr val="accent1"/>
              </a:solidFill>
            </a:endParaRPr>
          </a:p>
          <a:p>
            <a:r>
              <a:rPr lang="ru-RU" sz="8800" b="1" i="1" dirty="0" smtClean="0"/>
              <a:t>Беспокойные движения руками и ногами.</a:t>
            </a:r>
          </a:p>
          <a:p>
            <a:r>
              <a:rPr lang="ru-RU" sz="8800" b="1" i="1" dirty="0" smtClean="0"/>
              <a:t> Сидя на стуле, постоянно крутится, вертится. </a:t>
            </a:r>
          </a:p>
          <a:p>
            <a:r>
              <a:rPr lang="ru-RU" sz="8800" b="1" i="1" dirty="0" smtClean="0"/>
              <a:t>В ситуациях, когда нужно оставаться на одном месте — встает, уходит. Наличие бесцельных движений – прыгает, бегает, кружится тогда, когда это не уместно и не нужно.</a:t>
            </a:r>
          </a:p>
          <a:p>
            <a:r>
              <a:rPr lang="ru-RU" sz="8800" b="1" i="1" dirty="0" smtClean="0"/>
              <a:t> Невозможность тихо посидеть и чем-то спокойно позаниматься. </a:t>
            </a:r>
          </a:p>
          <a:p>
            <a:r>
              <a:rPr lang="ru-RU" sz="8800" b="1" i="1" dirty="0" smtClean="0"/>
              <a:t>Постоянно находится в движении. Чересчур болтлив. </a:t>
            </a:r>
          </a:p>
          <a:p>
            <a:r>
              <a:rPr lang="ru-RU" sz="8800" b="1" i="1" dirty="0" smtClean="0"/>
              <a:t>Отвечает на вопрос, не дослушав его до конца. </a:t>
            </a:r>
          </a:p>
          <a:p>
            <a:r>
              <a:rPr lang="ru-RU" sz="8800" b="1" i="1" dirty="0" smtClean="0"/>
              <a:t>Не может дождаться своей очереди или это дается ему с большим трудом.</a:t>
            </a:r>
          </a:p>
          <a:p>
            <a:r>
              <a:rPr lang="ru-RU" sz="8800" b="1" i="1" dirty="0" smtClean="0"/>
              <a:t>Постоянно вмешивается в чужую игру, разговор. </a:t>
            </a:r>
          </a:p>
          <a:p>
            <a:r>
              <a:rPr lang="ru-RU" sz="8800" b="1" i="1" dirty="0" smtClean="0"/>
              <a:t>Во время сна постоянно переворачивается, сбрасывает одеяло, комкает простыню.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589240"/>
            <a:ext cx="7554416" cy="582960"/>
          </a:xfrm>
          <a:solidFill>
            <a:schemeClr val="bg1"/>
          </a:solidFill>
          <a:ln w="57150">
            <a:solidFill>
              <a:srgbClr val="CCFF99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НАПРАВЛЕНИЕ ПСИХОЛОГИЧЕСКИХ СИМПТОМОВ</a:t>
            </a:r>
            <a:endParaRPr lang="ru-RU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1530883"/>
              </p:ext>
            </p:extLst>
          </p:nvPr>
        </p:nvGraphicFramePr>
        <p:xfrm>
          <a:off x="762000" y="685800"/>
          <a:ext cx="7543800" cy="4615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6962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471392"/>
          </a:xfrm>
          <a:solidFill>
            <a:srgbClr val="FFFFCC"/>
          </a:solidFill>
          <a:ln w="76200">
            <a:solidFill>
              <a:srgbClr val="C00000"/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3200" dirty="0" smtClean="0"/>
              <a:t>     </a:t>
            </a:r>
            <a:endParaRPr lang="en-US" sz="3200" dirty="0" smtClean="0"/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2800" b="1" i="1" dirty="0" smtClean="0"/>
              <a:t>При </a:t>
            </a:r>
            <a:r>
              <a:rPr lang="ru-RU" sz="2800" b="1" i="1" dirty="0"/>
              <a:t>всех существующих проблемах поведения интеллектуальные функции </a:t>
            </a:r>
            <a:r>
              <a:rPr lang="ru-RU" sz="2800" b="1" i="1" dirty="0" err="1"/>
              <a:t>гиперактивного</a:t>
            </a:r>
            <a:r>
              <a:rPr lang="ru-RU" sz="2800" b="1" i="1" dirty="0"/>
              <a:t> </a:t>
            </a:r>
            <a:r>
              <a:rPr lang="ru-RU" sz="2800" b="1" i="1" dirty="0" smtClean="0"/>
              <a:t>ребенка </a:t>
            </a:r>
            <a:r>
              <a:rPr lang="ru-RU" sz="2800" b="1" i="1" dirty="0"/>
              <a:t>не </a:t>
            </a:r>
            <a:r>
              <a:rPr lang="ru-RU" sz="2800" b="1" i="1" dirty="0" smtClean="0"/>
              <a:t>нарушены.</a:t>
            </a:r>
          </a:p>
          <a:p>
            <a:pPr marL="0" indent="0" algn="just">
              <a:buNone/>
            </a:pPr>
            <a:r>
              <a:rPr lang="ru-RU" sz="2800" b="1" i="1" dirty="0" smtClean="0"/>
              <a:t>  Однако сама система </a:t>
            </a:r>
            <a:r>
              <a:rPr lang="ru-RU" sz="2800" b="1" i="1" dirty="0"/>
              <a:t>обучения, особенно на первых этапах пребывания </a:t>
            </a:r>
            <a:r>
              <a:rPr lang="ru-RU" sz="2800" b="1" i="1" dirty="0" err="1"/>
              <a:t>гиперактивных</a:t>
            </a:r>
            <a:r>
              <a:rPr lang="ru-RU" sz="2800" b="1" i="1" dirty="0"/>
              <a:t> детей в школе, является для них психотравмирующей и приводящей к возникновению у этих детей </a:t>
            </a:r>
            <a:r>
              <a:rPr lang="ru-RU" sz="2800" b="1" i="1" dirty="0" err="1">
                <a:solidFill>
                  <a:srgbClr val="C00000"/>
                </a:solidFill>
              </a:rPr>
              <a:t>дезадаптивных</a:t>
            </a:r>
            <a:r>
              <a:rPr lang="ru-RU" sz="2800" b="1" i="1" dirty="0"/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состояний.</a:t>
            </a:r>
          </a:p>
          <a:p>
            <a:endParaRPr lang="ru-RU" sz="3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               Что делать?</a:t>
            </a:r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7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611</TotalTime>
  <Words>717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Гиперактивный  ребенок в школе</vt:lpstr>
      <vt:lpstr>Слайд 2</vt:lpstr>
      <vt:lpstr>Слайд 3</vt:lpstr>
      <vt:lpstr>Слайд 4</vt:lpstr>
      <vt:lpstr>Слайд 5</vt:lpstr>
      <vt:lpstr>Слайд 6</vt:lpstr>
      <vt:lpstr>Слайд 7</vt:lpstr>
      <vt:lpstr>НАПРАВЛЕНИЕ ПСИХОЛОГИЧЕСКИХ СИМПТОМОВ</vt:lpstr>
      <vt:lpstr>               Что делать?</vt:lpstr>
      <vt:lpstr>Слайд 10</vt:lpstr>
      <vt:lpstr>Слайд 11</vt:lpstr>
      <vt:lpstr> Рекомендации педагогам</vt:lpstr>
      <vt:lpstr>ВЫВОД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Психолог</cp:lastModifiedBy>
  <cp:revision>67</cp:revision>
  <dcterms:modified xsi:type="dcterms:W3CDTF">2020-01-09T09:25:24Z</dcterms:modified>
</cp:coreProperties>
</file>