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22"/>
  </p:notesMasterIdLst>
  <p:sldIdLst>
    <p:sldId id="275" r:id="rId2"/>
    <p:sldId id="276" r:id="rId3"/>
    <p:sldId id="274" r:id="rId4"/>
    <p:sldId id="278" r:id="rId5"/>
    <p:sldId id="279" r:id="rId6"/>
    <p:sldId id="277" r:id="rId7"/>
    <p:sldId id="281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6" r:id="rId20"/>
    <p:sldId id="297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82" autoAdjust="0"/>
    <p:restoredTop sz="94660"/>
  </p:normalViewPr>
  <p:slideViewPr>
    <p:cSldViewPr>
      <p:cViewPr varScale="1">
        <p:scale>
          <a:sx n="93" d="100"/>
          <a:sy n="93" d="100"/>
        </p:scale>
        <p:origin x="-130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EEEB6-5414-4B6A-A4BC-301C2A4D17EF}" type="doc">
      <dgm:prSet loTypeId="urn:microsoft.com/office/officeart/2005/8/layout/cycle5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AEEA87F-CA02-43A7-9028-56262DD36BE5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 школы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D4F607-7085-4538-8E79-5E4B117D1C18}" type="parTrans" cxnId="{86656E44-BFB3-4F15-9BF4-3F0EA763C2D8}">
      <dgm:prSet/>
      <dgm:spPr/>
      <dgm:t>
        <a:bodyPr/>
        <a:lstStyle/>
        <a:p>
          <a:endParaRPr lang="ru-RU"/>
        </a:p>
      </dgm:t>
    </dgm:pt>
    <dgm:pt modelId="{01B2411D-F035-4DA0-9BB8-D84C20B57585}" type="sibTrans" cxnId="{86656E44-BFB3-4F15-9BF4-3F0EA763C2D8}">
      <dgm:prSet/>
      <dgm:spPr/>
      <dgm:t>
        <a:bodyPr/>
        <a:lstStyle/>
        <a:p>
          <a:endParaRPr lang="ru-RU"/>
        </a:p>
      </dgm:t>
    </dgm:pt>
    <dgm:pt modelId="{780907A4-3861-4842-91E7-9049DFF8277A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временные консилиумы 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80BEB-C34C-4247-B3CF-5A922103C628}" type="parTrans" cxnId="{40427F59-0901-499E-B403-5F6323EE0E1B}">
      <dgm:prSet/>
      <dgm:spPr/>
      <dgm:t>
        <a:bodyPr/>
        <a:lstStyle/>
        <a:p>
          <a:endParaRPr lang="ru-RU"/>
        </a:p>
      </dgm:t>
    </dgm:pt>
    <dgm:pt modelId="{14238AEE-BAFD-4339-A391-F9C51E5E51A5}" type="sibTrans" cxnId="{40427F59-0901-499E-B403-5F6323EE0E1B}">
      <dgm:prSet/>
      <dgm:spPr/>
      <dgm:t>
        <a:bodyPr/>
        <a:lstStyle/>
        <a:p>
          <a:endParaRPr lang="ru-RU"/>
        </a:p>
      </dgm:t>
    </dgm:pt>
    <dgm:pt modelId="{E30CACC7-203D-41AB-9354-03C0FF9BB619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объединения учителей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08248-73EB-41A7-A8D2-8B593FC78766}" type="parTrans" cxnId="{851EE45C-86F9-4989-8EE1-F87E9AB02F2E}">
      <dgm:prSet/>
      <dgm:spPr/>
      <dgm:t>
        <a:bodyPr/>
        <a:lstStyle/>
        <a:p>
          <a:endParaRPr lang="ru-RU"/>
        </a:p>
      </dgm:t>
    </dgm:pt>
    <dgm:pt modelId="{EFCBE79A-A8F2-40CF-A2DD-F19B115D509E}" type="sibTrans" cxnId="{851EE45C-86F9-4989-8EE1-F87E9AB02F2E}">
      <dgm:prSet/>
      <dgm:spPr/>
      <dgm:t>
        <a:bodyPr/>
        <a:lstStyle/>
        <a:p>
          <a:endParaRPr lang="ru-RU"/>
        </a:p>
      </dgm:t>
    </dgm:pt>
    <dgm:pt modelId="{F963A89C-0893-4D37-AB0D-3D17001EF0D9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методический совет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90D6A-E388-4954-B559-D5CCA11EF861}" type="parTrans" cxnId="{46262971-6BCC-474E-B9C6-0BEC29A945E3}">
      <dgm:prSet/>
      <dgm:spPr/>
      <dgm:t>
        <a:bodyPr/>
        <a:lstStyle/>
        <a:p>
          <a:endParaRPr lang="ru-RU"/>
        </a:p>
      </dgm:t>
    </dgm:pt>
    <dgm:pt modelId="{6091C6BF-E7E5-44F8-8868-1535BDA4B078}" type="sibTrans" cxnId="{46262971-6BCC-474E-B9C6-0BEC29A945E3}">
      <dgm:prSet/>
      <dgm:spPr/>
      <dgm:t>
        <a:bodyPr/>
        <a:lstStyle/>
        <a:p>
          <a:endParaRPr lang="ru-RU"/>
        </a:p>
      </dgm:t>
    </dgm:pt>
    <dgm:pt modelId="{45B2013F-5DC1-4842-942A-36B9B9E9D53D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совет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F2E775-7631-4E53-91CA-3C43EF75E7F9}" type="parTrans" cxnId="{CD178AD0-63C2-4E0B-9478-9E83B996ECA5}">
      <dgm:prSet/>
      <dgm:spPr/>
      <dgm:t>
        <a:bodyPr/>
        <a:lstStyle/>
        <a:p>
          <a:endParaRPr lang="ru-RU"/>
        </a:p>
      </dgm:t>
    </dgm:pt>
    <dgm:pt modelId="{8FCE6BE4-6424-4D5A-B9DA-8156BB548E54}" type="sibTrans" cxnId="{CD178AD0-63C2-4E0B-9478-9E83B996ECA5}">
      <dgm:prSet/>
      <dgm:spPr/>
      <dgm:t>
        <a:bodyPr/>
        <a:lstStyle/>
        <a:p>
          <a:endParaRPr lang="ru-RU"/>
        </a:p>
      </dgm:t>
    </dgm:pt>
    <dgm:pt modelId="{40580976-A922-43B0-B81D-6AE34413918F}">
      <dgm:prSet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рабочие группы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25126-3553-4A8C-8566-023A1D41EE6E}" type="parTrans" cxnId="{5ABC83C3-BC8F-4518-855D-6AAFA82B91D6}">
      <dgm:prSet/>
      <dgm:spPr/>
      <dgm:t>
        <a:bodyPr/>
        <a:lstStyle/>
        <a:p>
          <a:endParaRPr lang="ru-RU"/>
        </a:p>
      </dgm:t>
    </dgm:pt>
    <dgm:pt modelId="{8FE33194-C231-4A33-83A5-4D33E9120292}" type="sibTrans" cxnId="{5ABC83C3-BC8F-4518-855D-6AAFA82B91D6}">
      <dgm:prSet/>
      <dgm:spPr/>
      <dgm:t>
        <a:bodyPr/>
        <a:lstStyle/>
        <a:p>
          <a:endParaRPr lang="ru-RU"/>
        </a:p>
      </dgm:t>
    </dgm:pt>
    <dgm:pt modelId="{09DB3972-9DC2-4781-877A-D1AC5BD9A62F}" type="pres">
      <dgm:prSet presAssocID="{B9BEEEB6-5414-4B6A-A4BC-301C2A4D17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23E2C3-060C-40C5-9824-C14F7CE011B3}" type="pres">
      <dgm:prSet presAssocID="{BAEEA87F-CA02-43A7-9028-56262DD36BE5}" presName="node" presStyleLbl="node1" presStyleIdx="0" presStyleCnt="6" custScaleX="187760" custRadScaleRad="99279" custRadScaleInc="-1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3697B-8B0D-4E9F-82FC-65D14BD220CC}" type="pres">
      <dgm:prSet presAssocID="{BAEEA87F-CA02-43A7-9028-56262DD36BE5}" presName="spNode" presStyleCnt="0"/>
      <dgm:spPr/>
    </dgm:pt>
    <dgm:pt modelId="{D639BB5A-967B-4830-BD31-3C464678DB08}" type="pres">
      <dgm:prSet presAssocID="{01B2411D-F035-4DA0-9BB8-D84C20B57585}" presName="sibTrans" presStyleLbl="sibTrans1D1" presStyleIdx="0" presStyleCnt="6"/>
      <dgm:spPr/>
      <dgm:t>
        <a:bodyPr/>
        <a:lstStyle/>
        <a:p>
          <a:endParaRPr lang="ru-RU"/>
        </a:p>
      </dgm:t>
    </dgm:pt>
    <dgm:pt modelId="{4D1C195B-A14F-4F45-AFB5-89BB8BA83D71}" type="pres">
      <dgm:prSet presAssocID="{40580976-A922-43B0-B81D-6AE34413918F}" presName="node" presStyleLbl="node1" presStyleIdx="1" presStyleCnt="6" custScaleX="18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2D3C5-9B9F-48B7-B7F5-940CC95554FC}" type="pres">
      <dgm:prSet presAssocID="{40580976-A922-43B0-B81D-6AE34413918F}" presName="spNode" presStyleCnt="0"/>
      <dgm:spPr/>
    </dgm:pt>
    <dgm:pt modelId="{C7DC752E-0F16-471F-ABB7-ACA6486244DD}" type="pres">
      <dgm:prSet presAssocID="{8FE33194-C231-4A33-83A5-4D33E9120292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AAF13F1-43AF-462D-B2F5-D1BC41B5B22B}" type="pres">
      <dgm:prSet presAssocID="{780907A4-3861-4842-91E7-9049DFF8277A}" presName="node" presStyleLbl="node1" presStyleIdx="2" presStyleCnt="6" custScaleX="18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3F47E-930B-4237-9308-5199BCF2D626}" type="pres">
      <dgm:prSet presAssocID="{780907A4-3861-4842-91E7-9049DFF8277A}" presName="spNode" presStyleCnt="0"/>
      <dgm:spPr/>
    </dgm:pt>
    <dgm:pt modelId="{92A9A981-E37E-4035-B787-5B0BD2FBB3FF}" type="pres">
      <dgm:prSet presAssocID="{14238AEE-BAFD-4339-A391-F9C51E5E51A5}" presName="sibTrans" presStyleLbl="sibTrans1D1" presStyleIdx="2" presStyleCnt="6"/>
      <dgm:spPr/>
      <dgm:t>
        <a:bodyPr/>
        <a:lstStyle/>
        <a:p>
          <a:endParaRPr lang="ru-RU"/>
        </a:p>
      </dgm:t>
    </dgm:pt>
    <dgm:pt modelId="{0352E41B-ACED-47BB-881D-CB63BE3E8003}" type="pres">
      <dgm:prSet presAssocID="{E30CACC7-203D-41AB-9354-03C0FF9BB619}" presName="node" presStyleLbl="node1" presStyleIdx="3" presStyleCnt="6" custScaleX="18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1C816-20BE-459B-B0CC-9414EEC0199C}" type="pres">
      <dgm:prSet presAssocID="{E30CACC7-203D-41AB-9354-03C0FF9BB619}" presName="spNode" presStyleCnt="0"/>
      <dgm:spPr/>
    </dgm:pt>
    <dgm:pt modelId="{712D7870-6995-45E1-A9C8-B8CE391EE859}" type="pres">
      <dgm:prSet presAssocID="{EFCBE79A-A8F2-40CF-A2DD-F19B115D509E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05160F8-38AE-4300-8098-23CD8A108AF8}" type="pres">
      <dgm:prSet presAssocID="{F963A89C-0893-4D37-AB0D-3D17001EF0D9}" presName="node" presStyleLbl="node1" presStyleIdx="4" presStyleCnt="6" custScaleX="18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378A9-4F53-4C5B-8857-A2C77596B9C7}" type="pres">
      <dgm:prSet presAssocID="{F963A89C-0893-4D37-AB0D-3D17001EF0D9}" presName="spNode" presStyleCnt="0"/>
      <dgm:spPr/>
    </dgm:pt>
    <dgm:pt modelId="{9ECC3F73-E6AF-415D-AD29-A7104BDD62DF}" type="pres">
      <dgm:prSet presAssocID="{6091C6BF-E7E5-44F8-8868-1535BDA4B078}" presName="sibTrans" presStyleLbl="sibTrans1D1" presStyleIdx="4" presStyleCnt="6"/>
      <dgm:spPr/>
      <dgm:t>
        <a:bodyPr/>
        <a:lstStyle/>
        <a:p>
          <a:endParaRPr lang="ru-RU"/>
        </a:p>
      </dgm:t>
    </dgm:pt>
    <dgm:pt modelId="{CF7E9993-D7D2-435B-B892-CE97A4BEC8E8}" type="pres">
      <dgm:prSet presAssocID="{45B2013F-5DC1-4842-942A-36B9B9E9D53D}" presName="node" presStyleLbl="node1" presStyleIdx="5" presStyleCnt="6" custScaleX="18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6D079-D9F6-4403-8AAD-C64378966298}" type="pres">
      <dgm:prSet presAssocID="{45B2013F-5DC1-4842-942A-36B9B9E9D53D}" presName="spNode" presStyleCnt="0"/>
      <dgm:spPr/>
    </dgm:pt>
    <dgm:pt modelId="{917EDC6F-9890-47FC-9331-1FABF69D3D8A}" type="pres">
      <dgm:prSet presAssocID="{8FCE6BE4-6424-4D5A-B9DA-8156BB548E54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9FC5F28E-B073-41A1-BA8A-A3F10FBCB22D}" type="presOf" srcId="{E30CACC7-203D-41AB-9354-03C0FF9BB619}" destId="{0352E41B-ACED-47BB-881D-CB63BE3E8003}" srcOrd="0" destOrd="0" presId="urn:microsoft.com/office/officeart/2005/8/layout/cycle5"/>
    <dgm:cxn modelId="{858AC567-A6A6-43F9-859B-E5A8A58CCCAF}" type="presOf" srcId="{8FE33194-C231-4A33-83A5-4D33E9120292}" destId="{C7DC752E-0F16-471F-ABB7-ACA6486244DD}" srcOrd="0" destOrd="0" presId="urn:microsoft.com/office/officeart/2005/8/layout/cycle5"/>
    <dgm:cxn modelId="{BCAF44D8-49CC-4FAC-AF93-1F9F78597713}" type="presOf" srcId="{01B2411D-F035-4DA0-9BB8-D84C20B57585}" destId="{D639BB5A-967B-4830-BD31-3C464678DB08}" srcOrd="0" destOrd="0" presId="urn:microsoft.com/office/officeart/2005/8/layout/cycle5"/>
    <dgm:cxn modelId="{40427F59-0901-499E-B403-5F6323EE0E1B}" srcId="{B9BEEEB6-5414-4B6A-A4BC-301C2A4D17EF}" destId="{780907A4-3861-4842-91E7-9049DFF8277A}" srcOrd="2" destOrd="0" parTransId="{D8180BEB-C34C-4247-B3CF-5A922103C628}" sibTransId="{14238AEE-BAFD-4339-A391-F9C51E5E51A5}"/>
    <dgm:cxn modelId="{86656E44-BFB3-4F15-9BF4-3F0EA763C2D8}" srcId="{B9BEEEB6-5414-4B6A-A4BC-301C2A4D17EF}" destId="{BAEEA87F-CA02-43A7-9028-56262DD36BE5}" srcOrd="0" destOrd="0" parTransId="{58D4F607-7085-4538-8E79-5E4B117D1C18}" sibTransId="{01B2411D-F035-4DA0-9BB8-D84C20B57585}"/>
    <dgm:cxn modelId="{DEB47D01-05B1-41B5-BCC4-7E165B603FEE}" type="presOf" srcId="{45B2013F-5DC1-4842-942A-36B9B9E9D53D}" destId="{CF7E9993-D7D2-435B-B892-CE97A4BEC8E8}" srcOrd="0" destOrd="0" presId="urn:microsoft.com/office/officeart/2005/8/layout/cycle5"/>
    <dgm:cxn modelId="{6A025720-F0F1-40CA-BFAF-CAB218D1EBE6}" type="presOf" srcId="{40580976-A922-43B0-B81D-6AE34413918F}" destId="{4D1C195B-A14F-4F45-AFB5-89BB8BA83D71}" srcOrd="0" destOrd="0" presId="urn:microsoft.com/office/officeart/2005/8/layout/cycle5"/>
    <dgm:cxn modelId="{5ABC83C3-BC8F-4518-855D-6AAFA82B91D6}" srcId="{B9BEEEB6-5414-4B6A-A4BC-301C2A4D17EF}" destId="{40580976-A922-43B0-B81D-6AE34413918F}" srcOrd="1" destOrd="0" parTransId="{A9625126-3553-4A8C-8566-023A1D41EE6E}" sibTransId="{8FE33194-C231-4A33-83A5-4D33E9120292}"/>
    <dgm:cxn modelId="{C58CC438-750C-4803-9632-4D4AE34F42A6}" type="presOf" srcId="{F963A89C-0893-4D37-AB0D-3D17001EF0D9}" destId="{B05160F8-38AE-4300-8098-23CD8A108AF8}" srcOrd="0" destOrd="0" presId="urn:microsoft.com/office/officeart/2005/8/layout/cycle5"/>
    <dgm:cxn modelId="{890B900A-AF0F-4013-B64F-137AA97DF3AA}" type="presOf" srcId="{BAEEA87F-CA02-43A7-9028-56262DD36BE5}" destId="{BB23E2C3-060C-40C5-9824-C14F7CE011B3}" srcOrd="0" destOrd="0" presId="urn:microsoft.com/office/officeart/2005/8/layout/cycle5"/>
    <dgm:cxn modelId="{3BED514B-319B-45D2-ACAA-25611EED2B27}" type="presOf" srcId="{6091C6BF-E7E5-44F8-8868-1535BDA4B078}" destId="{9ECC3F73-E6AF-415D-AD29-A7104BDD62DF}" srcOrd="0" destOrd="0" presId="urn:microsoft.com/office/officeart/2005/8/layout/cycle5"/>
    <dgm:cxn modelId="{FB166FCC-EF27-40E8-ADF0-8AC0826CEF9B}" type="presOf" srcId="{780907A4-3861-4842-91E7-9049DFF8277A}" destId="{DAAF13F1-43AF-462D-B2F5-D1BC41B5B22B}" srcOrd="0" destOrd="0" presId="urn:microsoft.com/office/officeart/2005/8/layout/cycle5"/>
    <dgm:cxn modelId="{25149E4F-B4CB-4B1B-9E41-A451990C2BB9}" type="presOf" srcId="{8FCE6BE4-6424-4D5A-B9DA-8156BB548E54}" destId="{917EDC6F-9890-47FC-9331-1FABF69D3D8A}" srcOrd="0" destOrd="0" presId="urn:microsoft.com/office/officeart/2005/8/layout/cycle5"/>
    <dgm:cxn modelId="{46262971-6BCC-474E-B9C6-0BEC29A945E3}" srcId="{B9BEEEB6-5414-4B6A-A4BC-301C2A4D17EF}" destId="{F963A89C-0893-4D37-AB0D-3D17001EF0D9}" srcOrd="4" destOrd="0" parTransId="{40590D6A-E388-4954-B559-D5CCA11EF861}" sibTransId="{6091C6BF-E7E5-44F8-8868-1535BDA4B078}"/>
    <dgm:cxn modelId="{313D972D-77BD-4AD6-A021-C5F0FC47409F}" type="presOf" srcId="{B9BEEEB6-5414-4B6A-A4BC-301C2A4D17EF}" destId="{09DB3972-9DC2-4781-877A-D1AC5BD9A62F}" srcOrd="0" destOrd="0" presId="urn:microsoft.com/office/officeart/2005/8/layout/cycle5"/>
    <dgm:cxn modelId="{CD178AD0-63C2-4E0B-9478-9E83B996ECA5}" srcId="{B9BEEEB6-5414-4B6A-A4BC-301C2A4D17EF}" destId="{45B2013F-5DC1-4842-942A-36B9B9E9D53D}" srcOrd="5" destOrd="0" parTransId="{97F2E775-7631-4E53-91CA-3C43EF75E7F9}" sibTransId="{8FCE6BE4-6424-4D5A-B9DA-8156BB548E54}"/>
    <dgm:cxn modelId="{2D4A55FB-B203-4711-98EA-18291C8FAB8B}" type="presOf" srcId="{14238AEE-BAFD-4339-A391-F9C51E5E51A5}" destId="{92A9A981-E37E-4035-B787-5B0BD2FBB3FF}" srcOrd="0" destOrd="0" presId="urn:microsoft.com/office/officeart/2005/8/layout/cycle5"/>
    <dgm:cxn modelId="{371F6DD8-9BA5-4421-93C5-7D4BC024E515}" type="presOf" srcId="{EFCBE79A-A8F2-40CF-A2DD-F19B115D509E}" destId="{712D7870-6995-45E1-A9C8-B8CE391EE859}" srcOrd="0" destOrd="0" presId="urn:microsoft.com/office/officeart/2005/8/layout/cycle5"/>
    <dgm:cxn modelId="{851EE45C-86F9-4989-8EE1-F87E9AB02F2E}" srcId="{B9BEEEB6-5414-4B6A-A4BC-301C2A4D17EF}" destId="{E30CACC7-203D-41AB-9354-03C0FF9BB619}" srcOrd="3" destOrd="0" parTransId="{7F008248-73EB-41A7-A8D2-8B593FC78766}" sibTransId="{EFCBE79A-A8F2-40CF-A2DD-F19B115D509E}"/>
    <dgm:cxn modelId="{0FA0066E-F586-4830-90A1-234037096B8D}" type="presParOf" srcId="{09DB3972-9DC2-4781-877A-D1AC5BD9A62F}" destId="{BB23E2C3-060C-40C5-9824-C14F7CE011B3}" srcOrd="0" destOrd="0" presId="urn:microsoft.com/office/officeart/2005/8/layout/cycle5"/>
    <dgm:cxn modelId="{1E351922-0CBF-4DDE-B8F7-12F7B86DB51E}" type="presParOf" srcId="{09DB3972-9DC2-4781-877A-D1AC5BD9A62F}" destId="{AF53697B-8B0D-4E9F-82FC-65D14BD220CC}" srcOrd="1" destOrd="0" presId="urn:microsoft.com/office/officeart/2005/8/layout/cycle5"/>
    <dgm:cxn modelId="{0D162E8B-B552-4DCE-92EE-5B97A69BE5CB}" type="presParOf" srcId="{09DB3972-9DC2-4781-877A-D1AC5BD9A62F}" destId="{D639BB5A-967B-4830-BD31-3C464678DB08}" srcOrd="2" destOrd="0" presId="urn:microsoft.com/office/officeart/2005/8/layout/cycle5"/>
    <dgm:cxn modelId="{D177E8B6-E2FA-4613-A796-F24379413CCD}" type="presParOf" srcId="{09DB3972-9DC2-4781-877A-D1AC5BD9A62F}" destId="{4D1C195B-A14F-4F45-AFB5-89BB8BA83D71}" srcOrd="3" destOrd="0" presId="urn:microsoft.com/office/officeart/2005/8/layout/cycle5"/>
    <dgm:cxn modelId="{BB899F90-7FA7-4382-9B19-B0D0F4224913}" type="presParOf" srcId="{09DB3972-9DC2-4781-877A-D1AC5BD9A62F}" destId="{6642D3C5-9B9F-48B7-B7F5-940CC95554FC}" srcOrd="4" destOrd="0" presId="urn:microsoft.com/office/officeart/2005/8/layout/cycle5"/>
    <dgm:cxn modelId="{24F34C5E-D3C4-4F77-BA6D-255A675FE192}" type="presParOf" srcId="{09DB3972-9DC2-4781-877A-D1AC5BD9A62F}" destId="{C7DC752E-0F16-471F-ABB7-ACA6486244DD}" srcOrd="5" destOrd="0" presId="urn:microsoft.com/office/officeart/2005/8/layout/cycle5"/>
    <dgm:cxn modelId="{CE2AF720-664C-46D3-8207-EC9CA4C84D4D}" type="presParOf" srcId="{09DB3972-9DC2-4781-877A-D1AC5BD9A62F}" destId="{DAAF13F1-43AF-462D-B2F5-D1BC41B5B22B}" srcOrd="6" destOrd="0" presId="urn:microsoft.com/office/officeart/2005/8/layout/cycle5"/>
    <dgm:cxn modelId="{8AC0B981-0A7F-402C-B304-3D7CB61C6376}" type="presParOf" srcId="{09DB3972-9DC2-4781-877A-D1AC5BD9A62F}" destId="{E523F47E-930B-4237-9308-5199BCF2D626}" srcOrd="7" destOrd="0" presId="urn:microsoft.com/office/officeart/2005/8/layout/cycle5"/>
    <dgm:cxn modelId="{410F43FB-87A9-4377-845C-19ECB843C146}" type="presParOf" srcId="{09DB3972-9DC2-4781-877A-D1AC5BD9A62F}" destId="{92A9A981-E37E-4035-B787-5B0BD2FBB3FF}" srcOrd="8" destOrd="0" presId="urn:microsoft.com/office/officeart/2005/8/layout/cycle5"/>
    <dgm:cxn modelId="{6F2FA589-921A-474C-B5E8-A3D417F50F0F}" type="presParOf" srcId="{09DB3972-9DC2-4781-877A-D1AC5BD9A62F}" destId="{0352E41B-ACED-47BB-881D-CB63BE3E8003}" srcOrd="9" destOrd="0" presId="urn:microsoft.com/office/officeart/2005/8/layout/cycle5"/>
    <dgm:cxn modelId="{E0BF9267-9B15-42EF-B072-42632A2A5014}" type="presParOf" srcId="{09DB3972-9DC2-4781-877A-D1AC5BD9A62F}" destId="{29C1C816-20BE-459B-B0CC-9414EEC0199C}" srcOrd="10" destOrd="0" presId="urn:microsoft.com/office/officeart/2005/8/layout/cycle5"/>
    <dgm:cxn modelId="{9D0BDAB2-7088-4922-8AC0-DA7269B665A7}" type="presParOf" srcId="{09DB3972-9DC2-4781-877A-D1AC5BD9A62F}" destId="{712D7870-6995-45E1-A9C8-B8CE391EE859}" srcOrd="11" destOrd="0" presId="urn:microsoft.com/office/officeart/2005/8/layout/cycle5"/>
    <dgm:cxn modelId="{3F82CB59-1B42-4517-B6B5-371FDCC0C05F}" type="presParOf" srcId="{09DB3972-9DC2-4781-877A-D1AC5BD9A62F}" destId="{B05160F8-38AE-4300-8098-23CD8A108AF8}" srcOrd="12" destOrd="0" presId="urn:microsoft.com/office/officeart/2005/8/layout/cycle5"/>
    <dgm:cxn modelId="{10DD9BE7-EADE-41E8-9E89-81E8EAE85297}" type="presParOf" srcId="{09DB3972-9DC2-4781-877A-D1AC5BD9A62F}" destId="{305378A9-4F53-4C5B-8857-A2C77596B9C7}" srcOrd="13" destOrd="0" presId="urn:microsoft.com/office/officeart/2005/8/layout/cycle5"/>
    <dgm:cxn modelId="{3757ADCA-AB96-428D-B24D-A7D1336BE5B9}" type="presParOf" srcId="{09DB3972-9DC2-4781-877A-D1AC5BD9A62F}" destId="{9ECC3F73-E6AF-415D-AD29-A7104BDD62DF}" srcOrd="14" destOrd="0" presId="urn:microsoft.com/office/officeart/2005/8/layout/cycle5"/>
    <dgm:cxn modelId="{B501ED9C-ABBA-4F6D-A24C-E348016F230E}" type="presParOf" srcId="{09DB3972-9DC2-4781-877A-D1AC5BD9A62F}" destId="{CF7E9993-D7D2-435B-B892-CE97A4BEC8E8}" srcOrd="15" destOrd="0" presId="urn:microsoft.com/office/officeart/2005/8/layout/cycle5"/>
    <dgm:cxn modelId="{753A4D1C-F59A-4B32-A3C1-2AE72CC47490}" type="presParOf" srcId="{09DB3972-9DC2-4781-877A-D1AC5BD9A62F}" destId="{8EF6D079-D9F6-4403-8AAD-C64378966298}" srcOrd="16" destOrd="0" presId="urn:microsoft.com/office/officeart/2005/8/layout/cycle5"/>
    <dgm:cxn modelId="{4C1CAA55-44B1-40DB-BACD-C9BDC4766894}" type="presParOf" srcId="{09DB3972-9DC2-4781-877A-D1AC5BD9A62F}" destId="{917EDC6F-9890-47FC-9331-1FABF69D3D8A}" srcOrd="17" destOrd="0" presId="urn:microsoft.com/office/officeart/2005/8/layout/cycle5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63318-7A1D-40A4-AE62-62C9242DA7DC}" type="doc">
      <dgm:prSet loTypeId="urn:microsoft.com/office/officeart/2005/8/layout/cycle1" loCatId="cycle" qsTypeId="urn:microsoft.com/office/officeart/2005/8/quickstyle/simple1#1" qsCatId="simple" csTypeId="urn:microsoft.com/office/officeart/2005/8/colors/accent1_2#1" csCatId="accent1"/>
      <dgm:spPr/>
    </dgm:pt>
    <dgm:pt modelId="{5FDF9AB4-BA8E-42F3-8733-D2F6ED45C23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ученик</a:t>
          </a:r>
        </a:p>
      </dgm:t>
    </dgm:pt>
    <dgm:pt modelId="{1DFB6D24-CEF9-4F5E-A75A-D5A571A0A492}" type="parTrans" cxnId="{B539D4A0-4159-45CF-9139-55FB85CD18E7}">
      <dgm:prSet/>
      <dgm:spPr/>
      <dgm:t>
        <a:bodyPr/>
        <a:lstStyle/>
        <a:p>
          <a:endParaRPr lang="ru-RU"/>
        </a:p>
      </dgm:t>
    </dgm:pt>
    <dgm:pt modelId="{5AF7BB2C-E3FB-4597-9E73-30D72D554AFF}" type="sibTrans" cxnId="{B539D4A0-4159-45CF-9139-55FB85CD18E7}">
      <dgm:prSet/>
      <dgm:spPr/>
      <dgm:t>
        <a:bodyPr/>
        <a:lstStyle/>
        <a:p>
          <a:endParaRPr lang="ru-RU"/>
        </a:p>
      </dgm:t>
    </dgm:pt>
    <dgm:pt modelId="{C1202A6B-41B4-40D2-9EFB-E767674743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родитель</a:t>
          </a:r>
        </a:p>
      </dgm:t>
    </dgm:pt>
    <dgm:pt modelId="{B609196B-474E-4C32-AFA2-74F525526333}" type="parTrans" cxnId="{523527C7-497C-47D8-9E18-CEBBE4D2097C}">
      <dgm:prSet/>
      <dgm:spPr/>
      <dgm:t>
        <a:bodyPr/>
        <a:lstStyle/>
        <a:p>
          <a:endParaRPr lang="ru-RU"/>
        </a:p>
      </dgm:t>
    </dgm:pt>
    <dgm:pt modelId="{2724C5C9-178C-4840-83FB-B7823A2FF07C}" type="sibTrans" cxnId="{523527C7-497C-47D8-9E18-CEBBE4D2097C}">
      <dgm:prSet/>
      <dgm:spPr/>
      <dgm:t>
        <a:bodyPr/>
        <a:lstStyle/>
        <a:p>
          <a:endParaRPr lang="ru-RU"/>
        </a:p>
      </dgm:t>
    </dgm:pt>
    <dgm:pt modelId="{397254D8-A452-496D-9890-C8D177694DA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 педагог</a:t>
          </a:r>
        </a:p>
      </dgm:t>
    </dgm:pt>
    <dgm:pt modelId="{8D7F5C4F-B4FB-4DB9-BEBE-D6BD7B4A7C3B}" type="parTrans" cxnId="{11237077-CDB2-43FE-8629-F56E12EE5EF9}">
      <dgm:prSet/>
      <dgm:spPr/>
      <dgm:t>
        <a:bodyPr/>
        <a:lstStyle/>
        <a:p>
          <a:endParaRPr lang="ru-RU"/>
        </a:p>
      </dgm:t>
    </dgm:pt>
    <dgm:pt modelId="{E524AEBC-9BAD-40E3-9D0F-274DAC1E9145}" type="sibTrans" cxnId="{11237077-CDB2-43FE-8629-F56E12EE5EF9}">
      <dgm:prSet/>
      <dgm:spPr/>
      <dgm:t>
        <a:bodyPr/>
        <a:lstStyle/>
        <a:p>
          <a:endParaRPr lang="ru-RU"/>
        </a:p>
      </dgm:t>
    </dgm:pt>
    <dgm:pt modelId="{0AD71A84-DEC5-4017-B03A-F0BDB2E4B762}" type="pres">
      <dgm:prSet presAssocID="{A6F63318-7A1D-40A4-AE62-62C9242DA7DC}" presName="cycle" presStyleCnt="0">
        <dgm:presLayoutVars>
          <dgm:dir/>
          <dgm:resizeHandles val="exact"/>
        </dgm:presLayoutVars>
      </dgm:prSet>
      <dgm:spPr/>
    </dgm:pt>
    <dgm:pt modelId="{3F55D78B-84C1-4FD1-AF21-28EEB66FCEF6}" type="pres">
      <dgm:prSet presAssocID="{5FDF9AB4-BA8E-42F3-8733-D2F6ED45C230}" presName="dummy" presStyleCnt="0"/>
      <dgm:spPr/>
    </dgm:pt>
    <dgm:pt modelId="{9938AA16-1E46-4C9B-A419-996197F06CFB}" type="pres">
      <dgm:prSet presAssocID="{5FDF9AB4-BA8E-42F3-8733-D2F6ED45C230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629C8-4079-4440-979E-33DACD6A40AA}" type="pres">
      <dgm:prSet presAssocID="{5AF7BB2C-E3FB-4597-9E73-30D72D554AFF}" presName="sibTrans" presStyleLbl="node1" presStyleIdx="0" presStyleCnt="3" custLinFactNeighborX="13615" custLinFactNeighborY="2666"/>
      <dgm:spPr/>
      <dgm:t>
        <a:bodyPr/>
        <a:lstStyle/>
        <a:p>
          <a:endParaRPr lang="ru-RU"/>
        </a:p>
      </dgm:t>
    </dgm:pt>
    <dgm:pt modelId="{A9D070C3-6BE2-44DA-B305-D4A5220837E1}" type="pres">
      <dgm:prSet presAssocID="{C1202A6B-41B4-40D2-9EFB-E767674743D6}" presName="dummy" presStyleCnt="0"/>
      <dgm:spPr/>
    </dgm:pt>
    <dgm:pt modelId="{A5C8BD84-C751-4C5F-97F7-FF0312A1267D}" type="pres">
      <dgm:prSet presAssocID="{C1202A6B-41B4-40D2-9EFB-E767674743D6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8679A-E9DF-49ED-A86E-BFBA9E6294A7}" type="pres">
      <dgm:prSet presAssocID="{2724C5C9-178C-4840-83FB-B7823A2FF07C}" presName="sibTrans" presStyleLbl="node1" presStyleIdx="1" presStyleCnt="3" custLinFactNeighborX="-6617" custLinFactNeighborY="-1434"/>
      <dgm:spPr/>
      <dgm:t>
        <a:bodyPr/>
        <a:lstStyle/>
        <a:p>
          <a:endParaRPr lang="ru-RU"/>
        </a:p>
      </dgm:t>
    </dgm:pt>
    <dgm:pt modelId="{BFA3A657-21C5-48BB-B3C0-86D172B6C2AA}" type="pres">
      <dgm:prSet presAssocID="{397254D8-A452-496D-9890-C8D177694DAF}" presName="dummy" presStyleCnt="0"/>
      <dgm:spPr/>
    </dgm:pt>
    <dgm:pt modelId="{157B6FF4-8CBE-4C02-964B-94092AFB5DE4}" type="pres">
      <dgm:prSet presAssocID="{397254D8-A452-496D-9890-C8D177694DAF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CFC60-8238-4B14-8EA7-F7A3E389E275}" type="pres">
      <dgm:prSet presAssocID="{E524AEBC-9BAD-40E3-9D0F-274DAC1E9145}" presName="sibTrans" presStyleLbl="node1" presStyleIdx="2" presStyleCnt="3" custLinFactNeighborX="6450" custLinFactNeighborY="3109"/>
      <dgm:spPr/>
      <dgm:t>
        <a:bodyPr/>
        <a:lstStyle/>
        <a:p>
          <a:endParaRPr lang="ru-RU"/>
        </a:p>
      </dgm:t>
    </dgm:pt>
  </dgm:ptLst>
  <dgm:cxnLst>
    <dgm:cxn modelId="{D7E8D4D4-2D8E-439D-9BDD-6CA41F017C43}" type="presOf" srcId="{5FDF9AB4-BA8E-42F3-8733-D2F6ED45C230}" destId="{9938AA16-1E46-4C9B-A419-996197F06CFB}" srcOrd="0" destOrd="0" presId="urn:microsoft.com/office/officeart/2005/8/layout/cycle1"/>
    <dgm:cxn modelId="{201B74FC-3738-4CFB-ABFA-0F9DBF7C8D2A}" type="presOf" srcId="{E524AEBC-9BAD-40E3-9D0F-274DAC1E9145}" destId="{C05CFC60-8238-4B14-8EA7-F7A3E389E275}" srcOrd="0" destOrd="0" presId="urn:microsoft.com/office/officeart/2005/8/layout/cycle1"/>
    <dgm:cxn modelId="{C502BE09-AA9B-46BD-AEC9-CCFFA6C6829B}" type="presOf" srcId="{2724C5C9-178C-4840-83FB-B7823A2FF07C}" destId="{D298679A-E9DF-49ED-A86E-BFBA9E6294A7}" srcOrd="0" destOrd="0" presId="urn:microsoft.com/office/officeart/2005/8/layout/cycle1"/>
    <dgm:cxn modelId="{D77FF717-38BD-4EF8-9D71-C45A832CFD0B}" type="presOf" srcId="{397254D8-A452-496D-9890-C8D177694DAF}" destId="{157B6FF4-8CBE-4C02-964B-94092AFB5DE4}" srcOrd="0" destOrd="0" presId="urn:microsoft.com/office/officeart/2005/8/layout/cycle1"/>
    <dgm:cxn modelId="{B539D4A0-4159-45CF-9139-55FB85CD18E7}" srcId="{A6F63318-7A1D-40A4-AE62-62C9242DA7DC}" destId="{5FDF9AB4-BA8E-42F3-8733-D2F6ED45C230}" srcOrd="0" destOrd="0" parTransId="{1DFB6D24-CEF9-4F5E-A75A-D5A571A0A492}" sibTransId="{5AF7BB2C-E3FB-4597-9E73-30D72D554AFF}"/>
    <dgm:cxn modelId="{11237077-CDB2-43FE-8629-F56E12EE5EF9}" srcId="{A6F63318-7A1D-40A4-AE62-62C9242DA7DC}" destId="{397254D8-A452-496D-9890-C8D177694DAF}" srcOrd="2" destOrd="0" parTransId="{8D7F5C4F-B4FB-4DB9-BEBE-D6BD7B4A7C3B}" sibTransId="{E524AEBC-9BAD-40E3-9D0F-274DAC1E9145}"/>
    <dgm:cxn modelId="{855912A9-62AF-4ADC-AC49-F9A50CE90408}" type="presOf" srcId="{C1202A6B-41B4-40D2-9EFB-E767674743D6}" destId="{A5C8BD84-C751-4C5F-97F7-FF0312A1267D}" srcOrd="0" destOrd="0" presId="urn:microsoft.com/office/officeart/2005/8/layout/cycle1"/>
    <dgm:cxn modelId="{569542FA-5C13-433C-B8C8-3BD2672BE962}" type="presOf" srcId="{A6F63318-7A1D-40A4-AE62-62C9242DA7DC}" destId="{0AD71A84-DEC5-4017-B03A-F0BDB2E4B762}" srcOrd="0" destOrd="0" presId="urn:microsoft.com/office/officeart/2005/8/layout/cycle1"/>
    <dgm:cxn modelId="{523527C7-497C-47D8-9E18-CEBBE4D2097C}" srcId="{A6F63318-7A1D-40A4-AE62-62C9242DA7DC}" destId="{C1202A6B-41B4-40D2-9EFB-E767674743D6}" srcOrd="1" destOrd="0" parTransId="{B609196B-474E-4C32-AFA2-74F525526333}" sibTransId="{2724C5C9-178C-4840-83FB-B7823A2FF07C}"/>
    <dgm:cxn modelId="{B716236E-64C1-462B-8D95-5BC37C4836BA}" type="presOf" srcId="{5AF7BB2C-E3FB-4597-9E73-30D72D554AFF}" destId="{88B629C8-4079-4440-979E-33DACD6A40AA}" srcOrd="0" destOrd="0" presId="urn:microsoft.com/office/officeart/2005/8/layout/cycle1"/>
    <dgm:cxn modelId="{72655297-030B-4FD1-86FF-14356D36FF34}" type="presParOf" srcId="{0AD71A84-DEC5-4017-B03A-F0BDB2E4B762}" destId="{3F55D78B-84C1-4FD1-AF21-28EEB66FCEF6}" srcOrd="0" destOrd="0" presId="urn:microsoft.com/office/officeart/2005/8/layout/cycle1"/>
    <dgm:cxn modelId="{585B25E6-2597-4D49-B245-4943317CCC06}" type="presParOf" srcId="{0AD71A84-DEC5-4017-B03A-F0BDB2E4B762}" destId="{9938AA16-1E46-4C9B-A419-996197F06CFB}" srcOrd="1" destOrd="0" presId="urn:microsoft.com/office/officeart/2005/8/layout/cycle1"/>
    <dgm:cxn modelId="{FC624ACF-9E2E-4590-9F68-C9C770A8E3DF}" type="presParOf" srcId="{0AD71A84-DEC5-4017-B03A-F0BDB2E4B762}" destId="{88B629C8-4079-4440-979E-33DACD6A40AA}" srcOrd="2" destOrd="0" presId="urn:microsoft.com/office/officeart/2005/8/layout/cycle1"/>
    <dgm:cxn modelId="{56E2B0E8-EC2C-402C-AFD9-F694E64CDFD3}" type="presParOf" srcId="{0AD71A84-DEC5-4017-B03A-F0BDB2E4B762}" destId="{A9D070C3-6BE2-44DA-B305-D4A5220837E1}" srcOrd="3" destOrd="0" presId="urn:microsoft.com/office/officeart/2005/8/layout/cycle1"/>
    <dgm:cxn modelId="{B57FD94B-6A0D-4AB9-8714-FE7087E81519}" type="presParOf" srcId="{0AD71A84-DEC5-4017-B03A-F0BDB2E4B762}" destId="{A5C8BD84-C751-4C5F-97F7-FF0312A1267D}" srcOrd="4" destOrd="0" presId="urn:microsoft.com/office/officeart/2005/8/layout/cycle1"/>
    <dgm:cxn modelId="{0FEF71D8-C663-499A-975F-335FAC04664A}" type="presParOf" srcId="{0AD71A84-DEC5-4017-B03A-F0BDB2E4B762}" destId="{D298679A-E9DF-49ED-A86E-BFBA9E6294A7}" srcOrd="5" destOrd="0" presId="urn:microsoft.com/office/officeart/2005/8/layout/cycle1"/>
    <dgm:cxn modelId="{DEEB9109-195E-4219-98A5-DA3154E700D6}" type="presParOf" srcId="{0AD71A84-DEC5-4017-B03A-F0BDB2E4B762}" destId="{BFA3A657-21C5-48BB-B3C0-86D172B6C2AA}" srcOrd="6" destOrd="0" presId="urn:microsoft.com/office/officeart/2005/8/layout/cycle1"/>
    <dgm:cxn modelId="{AC6FFAE5-3422-4169-B660-BD0DD5013553}" type="presParOf" srcId="{0AD71A84-DEC5-4017-B03A-F0BDB2E4B762}" destId="{157B6FF4-8CBE-4C02-964B-94092AFB5DE4}" srcOrd="7" destOrd="0" presId="urn:microsoft.com/office/officeart/2005/8/layout/cycle1"/>
    <dgm:cxn modelId="{CFE78258-41CB-425C-BC22-F9136D5AB6EE}" type="presParOf" srcId="{0AD71A84-DEC5-4017-B03A-F0BDB2E4B762}" destId="{C05CFC60-8238-4B14-8EA7-F7A3E389E275}" srcOrd="8" destOrd="0" presId="urn:microsoft.com/office/officeart/2005/8/layout/cycle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504DD4-081F-46A8-B108-A7CC02192B04}" type="datetimeFigureOut">
              <a:rPr lang="ru-RU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DD7F2F-2232-4A15-A020-6B1A6B8FE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73EF8BF-D983-4E07-B2C6-46A039DC8212}" type="slidenum">
              <a:rPr lang="ru-RU" altLang="ru-RU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4A5722E-D037-44D7-B2F6-723F9273C650}" type="slidenum">
              <a:rPr lang="ru-RU" altLang="ru-RU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E4504C7-B215-4FAE-99CB-61580968ABF7}" type="slidenum">
              <a:rPr lang="ru-RU" altLang="ru-RU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0563F1-57F5-4894-B077-071BA1B81A57}" type="slidenum">
              <a:rPr lang="ru-RU" altLang="ru-RU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20FAC4-5AC1-4365-909E-19FC04969B8B}" type="slidenum">
              <a:rPr lang="ru-RU" altLang="ru-RU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94194E-966E-4F0F-8D41-49F44C464A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D-PanelTitle-GrommetsCombin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7ABE7-3411-4F77-B93D-FE576CF42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64CA-8098-42AF-AC05-5E0B2DC87E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7AA0-081F-44D9-8207-4D7807EAB3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49313" y="9048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634288" y="2827338"/>
            <a:ext cx="4572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7304-F546-42AD-8EAD-098A6E5B7B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EA0F-F6EB-4270-93BB-264302EA81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77888" y="896938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7650163" y="2608263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DAC1C-B455-486F-AAB4-66AF1B0E79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EC16-77C1-42BD-93AD-9FA23A279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948C-DBC9-4434-A715-987CF8C85E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B77AC-2BBD-4521-8F57-E38439FF55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05DF3-C519-4B22-BC78-CD55B02FD8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F8CF-C042-4CFC-A0A4-7B559AEC0D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ADBA-00B3-46E2-A07A-26DF704BF7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151F-98D5-43A1-B60A-E9088C289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E287-CBE3-4A6D-BF00-9FA3928165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96315-916F-45F9-AEFE-D8496D78D4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BB065-279F-43D0-B198-89C05AF5DC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BEA1-7E8D-49CD-925B-4AE8E63125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A4C0-2C14-4489-9B85-8C28D7ED3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B7BFA39-8D66-44D6-AA25-A7B7FD91DC29}" type="datetimeFigureOut">
              <a:rPr lang="ru-RU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EBA145B-9388-4557-B914-001E6A40F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PQuestion"/>
          <p:cNvSpPr>
            <a:spLocks noGrp="1" noChangeArrowheads="1"/>
          </p:cNvSpPr>
          <p:nvPr>
            <p:ph type="title"/>
          </p:nvPr>
        </p:nvSpPr>
        <p:spPr>
          <a:xfrm>
            <a:off x="152400" y="22225"/>
            <a:ext cx="8991600" cy="1846263"/>
          </a:xfrm>
        </p:spPr>
        <p:txBody>
          <a:bodyPr/>
          <a:lstStyle/>
          <a:p>
            <a:r>
              <a:rPr lang="ru-RU" altLang="ru-RU" sz="2000" dirty="0" smtClean="0">
                <a:ln>
                  <a:noFill/>
                </a:ln>
                <a:solidFill>
                  <a:srgbClr val="FFFF00"/>
                </a:solidFill>
              </a:rPr>
              <a:t/>
            </a:r>
            <a:br>
              <a:rPr lang="ru-RU" altLang="ru-RU" sz="2000" dirty="0" smtClean="0">
                <a:ln>
                  <a:noFill/>
                </a:ln>
                <a:solidFill>
                  <a:srgbClr val="FFFF00"/>
                </a:solidFill>
              </a:rPr>
            </a:br>
            <a:r>
              <a:rPr lang="ru-RU" altLang="ru-RU" sz="2000" dirty="0" smtClean="0">
                <a:ln>
                  <a:noFill/>
                </a:ln>
                <a:solidFill>
                  <a:srgbClr val="FFFF00"/>
                </a:solidFill>
              </a:rPr>
              <a:t/>
            </a:r>
            <a:br>
              <a:rPr lang="ru-RU" altLang="ru-RU" sz="2000" dirty="0" smtClean="0">
                <a:ln>
                  <a:noFill/>
                </a:ln>
                <a:solidFill>
                  <a:srgbClr val="FFFF00"/>
                </a:solidFill>
              </a:rPr>
            </a:br>
            <a:r>
              <a:rPr lang="ru-RU" altLang="ru-RU" sz="2000" b="1" dirty="0" smtClean="0">
                <a:ln>
                  <a:noFill/>
                </a:ln>
                <a:solidFill>
                  <a:srgbClr val="FFFF00"/>
                </a:solidFill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rgbClr val="FFFF00"/>
                </a:solidFill>
              </a:rPr>
            </a:br>
            <a:r>
              <a:rPr lang="ru-RU" altLang="ru-RU" sz="1800" b="1" dirty="0" smtClean="0">
                <a:ln>
                  <a:noFill/>
                </a:ln>
                <a:solidFill>
                  <a:srgbClr val="002060"/>
                </a:solidFill>
              </a:rPr>
              <a:t>МУНИЦИПАЛЬНОЕ ОБЩЕОБРАЗОВАТЕЛЬНОЕ УЧРЕЖДЕНИЕ</a:t>
            </a:r>
            <a:br>
              <a:rPr lang="ru-RU" altLang="ru-RU" sz="1800" b="1" dirty="0" smtClean="0">
                <a:ln>
                  <a:noFill/>
                </a:ln>
                <a:solidFill>
                  <a:srgbClr val="002060"/>
                </a:solidFill>
              </a:rPr>
            </a:br>
            <a:r>
              <a:rPr lang="ru-RU" altLang="ru-RU" sz="1800" b="1" dirty="0" smtClean="0">
                <a:ln>
                  <a:noFill/>
                </a:ln>
                <a:solidFill>
                  <a:srgbClr val="002060"/>
                </a:solidFill>
              </a:rPr>
              <a:t>«МБОУ СОШ №48» </a:t>
            </a:r>
            <a:endParaRPr lang="ru-RU" altLang="ru-RU" sz="1800" dirty="0" smtClean="0">
              <a:ln>
                <a:noFill/>
              </a:ln>
              <a:solidFill>
                <a:srgbClr val="002060"/>
              </a:solidFill>
            </a:endParaRPr>
          </a:p>
        </p:txBody>
      </p:sp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611188" y="2708275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 algn="just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</a:pPr>
            <a:r>
              <a:rPr lang="ru-RU" altLang="ru-RU" sz="2800">
                <a:solidFill>
                  <a:srgbClr val="0F496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16088"/>
            <a:ext cx="817724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atin typeface="+mn-lt"/>
                <a:cs typeface="+mn-cs"/>
              </a:rPr>
              <a:t>«</a:t>
            </a:r>
            <a:r>
              <a:rPr lang="ru-RU" sz="3600" b="1" dirty="0">
                <a:latin typeface="+mn-lt"/>
                <a:cs typeface="+mn-cs"/>
              </a:rPr>
              <a:t>Мониторинг как основной механизм ВСОКО, его роль в управлении качеством образования».</a:t>
            </a:r>
            <a:endParaRPr lang="ru-RU" sz="3600" b="1" kern="0" dirty="0"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kern="0" dirty="0">
                <a:latin typeface="+mn-lt"/>
                <a:ea typeface="+mj-ea"/>
                <a:cs typeface="+mj-cs"/>
              </a:rPr>
              <a:t>                         </a:t>
            </a:r>
            <a:endParaRPr lang="ru-RU" altLang="ru-RU" sz="4000" b="1" kern="0" dirty="0" smtClean="0"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 smtClean="0">
                <a:latin typeface="+mn-lt"/>
                <a:ea typeface="+mj-ea"/>
                <a:cs typeface="+mj-cs"/>
              </a:rPr>
              <a:t>                                                                </a:t>
            </a:r>
            <a:endParaRPr lang="ru-RU" altLang="ru-RU" sz="1600" b="1" kern="0" dirty="0">
              <a:latin typeface="+mn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>
                <a:latin typeface="+mn-lt"/>
                <a:ea typeface="+mj-ea"/>
                <a:cs typeface="+mj-cs"/>
              </a:rPr>
              <a:t>                                                              </a:t>
            </a:r>
            <a:r>
              <a:rPr lang="ru-RU" altLang="ru-RU" sz="1600" b="1" kern="0" dirty="0" smtClean="0">
                <a:latin typeface="+mn-lt"/>
                <a:ea typeface="+mj-ea"/>
                <a:cs typeface="+mj-cs"/>
              </a:rPr>
              <a:t>  </a:t>
            </a:r>
            <a:r>
              <a:rPr lang="ru-RU" altLang="ru-RU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Подготовила </a:t>
            </a:r>
            <a:r>
              <a:rPr lang="ru-RU" altLang="ru-RU" b="1" kern="0" dirty="0">
                <a:latin typeface="Times New Roman" pitchFamily="18" charset="0"/>
                <a:ea typeface="+mj-ea"/>
                <a:cs typeface="Times New Roman" pitchFamily="18" charset="0"/>
              </a:rPr>
              <a:t>зам. директора по УВР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</a:t>
            </a:r>
            <a:r>
              <a:rPr lang="ru-RU" altLang="ru-RU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Ярбилова</a:t>
            </a:r>
            <a:r>
              <a:rPr lang="ru-RU" altLang="ru-RU" b="1" kern="0" dirty="0">
                <a:latin typeface="Times New Roman" pitchFamily="18" charset="0"/>
                <a:ea typeface="+mj-ea"/>
                <a:cs typeface="Times New Roman" pitchFamily="18" charset="0"/>
              </a:rPr>
              <a:t> Л.П.              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kern="0" dirty="0">
              <a:latin typeface="+mn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kern="0" dirty="0">
              <a:latin typeface="+mn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latin typeface="+mn-lt"/>
                <a:ea typeface="+mj-ea"/>
                <a:cs typeface="+mj-cs"/>
              </a:rPr>
              <a:t>                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1857356" y="5715016"/>
            <a:ext cx="564360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ru-RU" sz="2000" b="1" dirty="0" smtClean="0">
                <a:latin typeface="Garamond" pitchFamily="18" charset="0"/>
              </a:rPr>
              <a:t>г.  Махачкала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2020г</a:t>
            </a:r>
            <a:r>
              <a:rPr lang="ru-RU" sz="20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2051050" y="839788"/>
            <a:ext cx="6799263" cy="1303337"/>
          </a:xfrm>
        </p:spPr>
        <p:txBody>
          <a:bodyPr/>
          <a:lstStyle/>
          <a:p>
            <a:r>
              <a:rPr lang="ru-RU" dirty="0" smtClean="0">
                <a:ln>
                  <a:noFill/>
                </a:ln>
                <a:latin typeface="Times New Roman" pitchFamily="18" charset="0"/>
              </a:rPr>
              <a:t> </a:t>
            </a:r>
            <a:r>
              <a:rPr lang="ru-RU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</a:rPr>
              <a:t>Методический совет школы:</a:t>
            </a:r>
            <a:endParaRPr lang="ru-RU" dirty="0" smtClean="0">
              <a:ln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755650" y="2420938"/>
            <a:ext cx="7989888" cy="411480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координирует функционирование ВСОКО;</a:t>
            </a: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обсуждает и принимает коллегиальные решения по вопросам оценки качества образования;</a:t>
            </a: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планирует мероприятия в области оценки качества образования на уровне ОО;</a:t>
            </a:r>
          </a:p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разрабатывает критерии оценки результативности профессиональной деятельности педагогов школы;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анализирует результаты исследований и вырабатывает рекомендации по устранению выявленных недостатков.</a:t>
            </a: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584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9788"/>
            <a:ext cx="18716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18716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981075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07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объединение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учителей-предметников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fontAlgn="auto">
              <a:lnSpc>
                <a:spcPct val="107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анализирует результаты мониторинга и намечает пути устранения выявленных недостатков;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7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 и анализирует уровень учебных достижений учащихся по предметам по результатам контрольных срезов, четвертных, экзаменационных и итоговых оценок;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7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намечает пути повышения уровня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обученности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686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81075"/>
            <a:ext cx="18240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563" y="585788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07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Классные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руководители:</a:t>
            </a:r>
            <a:r>
              <a:rPr lang="ru-RU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325" y="1628775"/>
            <a:ext cx="6799263" cy="3444875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lnSpc>
                <a:spcPct val="107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определяют уровень воспитанности каждого обучающегося;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своевременно доводят итоги до сведения обучающихся и их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родителей;</a:t>
            </a:r>
          </a:p>
          <a:p>
            <a:pPr algn="just" fontAlgn="auto">
              <a:lnSpc>
                <a:spcPct val="107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анализируют динамику развития личности каждого обучающегося;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разрабатывают и предлагают обучающимся, их родителям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рекомендации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самооценке результатов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воспитания.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</a:rPr>
              <a:t>Предметом ВСОКО являются:</a:t>
            </a:r>
            <a:endParaRPr lang="ru-RU" dirty="0" smtClean="0">
              <a:ln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качество образовательных результатов обучающихся;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качество основных образовательных программ, условия их реализации;</a:t>
            </a:r>
          </a:p>
          <a:p>
            <a:pPr algn="just">
              <a:lnSpc>
                <a:spcPct val="97000"/>
              </a:lnSpc>
              <a:spcAft>
                <a:spcPct val="0"/>
              </a:spcAft>
            </a:pP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воспитательная работа;</a:t>
            </a:r>
            <a:endParaRPr lang="ru-RU" sz="17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профессиональная компетентность педагогов;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эффективность управления качеством образования и открытость деятельности школы;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качество организации работы по сохранению и укреплению здоровья обучающихся.</a:t>
            </a:r>
          </a:p>
          <a:p>
            <a:pPr>
              <a:lnSpc>
                <a:spcPct val="90000"/>
              </a:lnSpc>
            </a:pPr>
            <a:endParaRPr 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6921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360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</a:rPr>
              <a:t>Оценка качества образовательных  результатов: </a:t>
            </a:r>
            <a:endParaRPr lang="ru-RU" sz="3600" smtClean="0">
              <a:ln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9138"/>
            <a:ext cx="7772400" cy="5184775"/>
          </a:xfrm>
        </p:spPr>
        <p:txBody>
          <a:bodyPr>
            <a:normAutofit/>
          </a:bodyPr>
          <a:lstStyle/>
          <a:p>
            <a:pPr algn="just">
              <a:lnSpc>
                <a:spcPct val="97000"/>
              </a:lnSpc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единого государственного экзамена;</a:t>
            </a:r>
            <a:endParaRPr lang="ru-RU" sz="19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97000"/>
              </a:lnSpc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основного государственного экзамена;</a:t>
            </a:r>
            <a:endParaRPr lang="ru-RU" sz="19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97000"/>
              </a:lnSpc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промежуточной аттестации и текущего оценивания обучающихся;</a:t>
            </a:r>
            <a:endParaRPr lang="ru-RU" sz="19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97000"/>
              </a:lnSpc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всероссийских проверочных работ для обучающихся;</a:t>
            </a:r>
            <a:endParaRPr lang="ru-RU" sz="19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97000"/>
              </a:lnSpc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участия в школьных, районных, региональных и др. предметных олимпиадах, конкурсах, соревнованиях;</a:t>
            </a:r>
            <a:endParaRPr lang="ru-RU" sz="19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мониторингового исследования готовности обучающихся 1 классов к обучению;</a:t>
            </a:r>
          </a:p>
          <a:p>
            <a:pPr algn="just">
              <a:lnSpc>
                <a:spcPct val="97000"/>
              </a:lnSpc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мониторингового исследования обученности и адаптации обучающихся 5 и 10 классов и др.</a:t>
            </a:r>
            <a:endParaRPr lang="ru-RU" sz="19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72400" cy="1143000"/>
          </a:xfrm>
        </p:spPr>
        <p:txBody>
          <a:bodyPr>
            <a:normAutofit/>
          </a:bodyPr>
          <a:lstStyle/>
          <a:p>
            <a:r>
              <a:rPr lang="ru-RU" sz="320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</a:rPr>
              <a:t>Оценка качества организации образовательного процесса:</a:t>
            </a:r>
            <a:endParaRPr lang="ru-RU" sz="3200" smtClean="0">
              <a:ln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2133600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700" smtClean="0">
                <a:latin typeface="Times New Roman" pitchFamily="18" charset="0"/>
              </a:rPr>
              <a:t>результаты лицензирования и государственной аккредитации;</a:t>
            </a:r>
          </a:p>
          <a:p>
            <a:pPr algn="just">
              <a:lnSpc>
                <a:spcPct val="87000"/>
              </a:lnSpc>
              <a:spcAft>
                <a:spcPct val="0"/>
              </a:spcAft>
            </a:pPr>
            <a:r>
              <a:rPr lang="ru-RU" sz="17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самообследование и анализ ежегодного публичного доклада;</a:t>
            </a:r>
          </a:p>
          <a:p>
            <a:pPr algn="just">
              <a:lnSpc>
                <a:spcPct val="87000"/>
              </a:lnSpc>
              <a:spcAft>
                <a:spcPct val="0"/>
              </a:spcAft>
            </a:pPr>
            <a:r>
              <a:rPr lang="ru-RU" sz="17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программно-информационного обеспечение, наличие Интернета;</a:t>
            </a: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87000"/>
              </a:lnSpc>
              <a:spcAft>
                <a:spcPct val="0"/>
              </a:spcAft>
            </a:pPr>
            <a:r>
              <a:rPr lang="ru-RU" sz="17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оснащенность учебных кабинетов оборудованием, средствами обучения и мебелью;</a:t>
            </a:r>
            <a:endParaRPr lang="ru-RU" sz="15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87000"/>
              </a:lnSpc>
              <a:spcAft>
                <a:spcPct val="0"/>
              </a:spcAft>
            </a:pPr>
            <a:r>
              <a:rPr lang="ru-RU" sz="17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обеспеченность методической и учебной литературой;</a:t>
            </a:r>
            <a:endParaRPr lang="ru-RU" sz="15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87000"/>
              </a:lnSpc>
              <a:spcAft>
                <a:spcPct val="0"/>
              </a:spcAft>
            </a:pPr>
            <a:r>
              <a:rPr lang="ru-RU" sz="17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соответствие охраны труда и обеспечения безопасности требованиям нормативных документов;</a:t>
            </a:r>
            <a:endParaRPr lang="ru-RU" sz="15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87000"/>
              </a:lnSpc>
              <a:spcAft>
                <a:spcPct val="0"/>
              </a:spcAft>
            </a:pPr>
            <a:r>
              <a:rPr lang="ru-RU" sz="17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состояние условий обучения нормативам и требованиям СанПиН;</a:t>
            </a:r>
            <a:endParaRPr lang="ru-RU" sz="15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87000"/>
              </a:lnSpc>
              <a:spcAft>
                <a:spcPct val="0"/>
              </a:spcAft>
            </a:pPr>
            <a:r>
              <a:rPr lang="ru-RU" sz="17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 диагностики уровня тревожности обучающихся 1, 5, 10 классов в период адаптации;</a:t>
            </a:r>
            <a:endParaRPr lang="ru-RU" sz="15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87000"/>
              </a:lnSpc>
              <a:spcAft>
                <a:spcPct val="0"/>
              </a:spcAft>
            </a:pPr>
            <a:r>
              <a:rPr lang="ru-RU" sz="17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контингента обучающихся;</a:t>
            </a:r>
            <a:endParaRPr lang="ru-RU" sz="15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87000"/>
              </a:lnSpc>
              <a:spcAft>
                <a:spcPct val="0"/>
              </a:spcAft>
            </a:pPr>
            <a:r>
              <a:rPr lang="ru-RU" sz="17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дальнейшего трудоустройства выпускников;</a:t>
            </a:r>
            <a:endParaRPr lang="ru-RU" sz="15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87000"/>
              </a:lnSpc>
              <a:spcAft>
                <a:spcPct val="0"/>
              </a:spcAft>
            </a:pPr>
            <a:r>
              <a:rPr lang="ru-RU" sz="17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открытость школы.</a:t>
            </a:r>
            <a:endParaRPr lang="ru-RU" sz="15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87000"/>
              </a:lnSpc>
              <a:spcAft>
                <a:spcPct val="0"/>
              </a:spcAft>
            </a:pP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90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</a:rPr>
              <a:t>Оценка профессиональной компетентности педагогов и их деятельности: </a:t>
            </a:r>
            <a:endParaRPr lang="ru-RU" sz="2900" dirty="0" smtClean="0">
              <a:ln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fontAlgn="auto">
              <a:lnSpc>
                <a:spcPct val="107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педагогов,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педагогического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мастерства (систематичность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прохождения курсов, участие в работе районных методических объединений и т.д.);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7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современных педагогических методик и технологий;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7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 в качестве экспертов ЕГЭ, аттестационных комиссий,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жюри;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7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участия в профессиональных конкурсах разного уровня.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33388" y="269875"/>
            <a:ext cx="8277225" cy="1358900"/>
          </a:xfrm>
        </p:spPr>
        <p:txBody>
          <a:bodyPr/>
          <a:lstStyle/>
          <a:p>
            <a:r>
              <a:rPr lang="ru-RU" sz="320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</a:rPr>
              <a:t>Критерии измерения уровня достижений результатов деятельности школы: </a:t>
            </a:r>
            <a:endParaRPr lang="ru-RU" sz="3200" smtClean="0">
              <a:ln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7993062" cy="518318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</a:rPr>
              <a:t>внутренняя оценка образовательных результатов по уровням образования;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внешняя оценка образовательных результатов;</a:t>
            </a:r>
            <a:endParaRPr lang="ru-RU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инновационный потенциал учителей;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</a:rPr>
              <a:t>здоровье обучающихся;</a:t>
            </a:r>
            <a:endParaRPr lang="ru-RU" sz="1800" dirty="0" smtClean="0">
              <a:latin typeface="Calibri" pitchFamily="34" charset="0"/>
            </a:endParaRPr>
          </a:p>
          <a:p>
            <a:r>
              <a:rPr lang="ru-RU" sz="2000" dirty="0" smtClean="0">
                <a:latin typeface="Times New Roman" pitchFamily="18" charset="0"/>
              </a:rPr>
              <a:t>социализация обучающихся;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</a:rPr>
              <a:t>доля родителей обучающихся, участвующих в «жизни школы»; </a:t>
            </a:r>
            <a:endParaRPr lang="ru-RU" sz="1800" dirty="0" smtClean="0">
              <a:latin typeface="Calibri" pitchFamily="34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</a:rPr>
              <a:t>соответствие требований к условиям обучения</a:t>
            </a:r>
            <a:r>
              <a:rPr lang="ru-RU" dirty="0" smtClean="0">
                <a:latin typeface="Times New Roman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  <a:buFont typeface="Arial" charset="0"/>
              <a:buNone/>
            </a:pPr>
            <a:r>
              <a:rPr lang="ru-RU" sz="2000" i="1" dirty="0" smtClean="0">
                <a:latin typeface="Times New Roman" pitchFamily="18" charset="0"/>
              </a:rPr>
              <a:t>     Периодичность проведения мероприятий ВСОКО, субъекты оценочной деятельности, формы результатов оценивания, а также номенклатура показателей и параметров качества устанавливаются в школьной программе мониторинговых исследований.</a:t>
            </a:r>
            <a:endParaRPr lang="ru-RU" sz="28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933450"/>
            <a:ext cx="6797675" cy="1303338"/>
          </a:xfrm>
        </p:spPr>
        <p:txBody>
          <a:bodyPr rtlCol="0">
            <a:normAutofit fontScale="90000"/>
          </a:bodyPr>
          <a:lstStyle/>
          <a:p>
            <a:pPr marL="342900" indent="-342900" fontAlgn="auto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информационной открытости</a:t>
            </a:r>
            <a:r>
              <a:rPr lang="ru-RU" sz="2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algn="just" fontAlgn="auto">
              <a:lnSpc>
                <a:spcPct val="107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Гласность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открытость результатов ВСОКО обеспечивается размещением аналитических материалов о ее результатах на официальном сайте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школы,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предоставлением информации средствам массовой информации через публичный доклад директора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7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31850"/>
            <a:ext cx="223202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667000"/>
            <a:ext cx="19843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49288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ru-RU" alt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br>
              <a:rPr lang="ru-RU" alt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ВСОКО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463" y="1412875"/>
            <a:ext cx="40386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 smtClean="0"/>
              <a:t>		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2078428" y="1606871"/>
          <a:ext cx="4411167" cy="358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085" name="Rectangle 2"/>
          <p:cNvSpPr>
            <a:spLocks noChangeArrowheads="1"/>
          </p:cNvSpPr>
          <p:nvPr/>
        </p:nvSpPr>
        <p:spPr bwMode="auto">
          <a:xfrm>
            <a:off x="3421063" y="299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PQuestion"/>
          <p:cNvSpPr>
            <a:spLocks noGrp="1" noChangeArrowheads="1"/>
          </p:cNvSpPr>
          <p:nvPr>
            <p:ph type="title"/>
          </p:nvPr>
        </p:nvSpPr>
        <p:spPr>
          <a:xfrm>
            <a:off x="827088" y="704850"/>
            <a:ext cx="8839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altLang="ru-RU" sz="4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вопроса</a:t>
            </a:r>
            <a:endParaRPr lang="ru-RU" alt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611188" y="1628775"/>
            <a:ext cx="770572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 algn="just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</a:pPr>
            <a:r>
              <a:rPr lang="ru-RU" altLang="ru-RU" sz="2800" dirty="0">
                <a:solidFill>
                  <a:srgbClr val="0F496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365125" indent="-255588" algn="just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</a:pPr>
            <a:r>
              <a:rPr lang="ru-RU" altLang="ru-RU" sz="2800" dirty="0">
                <a:solidFill>
                  <a:srgbClr val="0F496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Согласно п. 13 ч. 3 ст. 28 Федерального закона от 29.12.2012 № 273-ФЗ «Об образовании в Российской Федерации» к компетенции образовательной организации в установленной сфере деятельности относится 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«обеспечение функционирования внутренней системы оценки качества образования».</a:t>
            </a:r>
            <a:endParaRPr lang="ru-RU" alt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-255588" algn="just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</a:pPr>
            <a:r>
              <a:rPr lang="ru-RU" alt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«Бессмысленно делать то же самое и ждать других результатов»                     </a:t>
            </a:r>
          </a:p>
          <a:p>
            <a:pPr marL="365125" indent="-255588" algn="just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</a:pPr>
            <a:r>
              <a:rPr lang="ru-RU" alt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Альберт Эйнштейн</a:t>
            </a:r>
            <a:endParaRPr lang="ru-RU" alt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723900"/>
            <a:ext cx="10493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-204788" y="-458788"/>
            <a:ext cx="9525001" cy="6767513"/>
          </a:xfrm>
        </p:spPr>
        <p:txBody>
          <a:bodyPr/>
          <a:lstStyle/>
          <a:p>
            <a:r>
              <a:rPr lang="ru-RU" sz="6700" b="1" i="1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6600" b="1" i="1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6600" b="1" i="1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endParaRPr lang="ru-RU" sz="2000" b="1" i="1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00213"/>
            <a:ext cx="69850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PQuestion"/>
          <p:cNvSpPr>
            <a:spLocks noGrp="1" noChangeArrowheads="1"/>
          </p:cNvSpPr>
          <p:nvPr>
            <p:ph type="title"/>
          </p:nvPr>
        </p:nvSpPr>
        <p:spPr>
          <a:xfrm>
            <a:off x="320675" y="620713"/>
            <a:ext cx="8839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FFFF00"/>
                </a:solidFill>
              </a:rPr>
              <a:t/>
            </a:r>
            <a:br>
              <a:rPr lang="ru-RU" altLang="ru-RU" sz="3200" b="1" dirty="0">
                <a:solidFill>
                  <a:srgbClr val="FFFF0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система оценки качества образования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(ВСОКО) </a:t>
            </a:r>
            <a:endParaRPr lang="ru-RU" alt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14" descr="D:\КНОШ3\Материалы_сайта\фото_для_ФГОС\FGOS_NOO_1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636838"/>
            <a:ext cx="1889125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684213" y="2009775"/>
            <a:ext cx="50673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</a:p>
          <a:p>
            <a:pPr algn="just">
              <a:lnSpc>
                <a:spcPct val="107000"/>
              </a:lnSpc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Внутренняя система оценки качества образования представляет собой совокупность организационных структур, норм и правил, диагностических и оценочных процедур, обеспечивающих на единой основе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оценку качества образовательных результатов, качество реализации образовательного процесса, качество условий, обеспечивающих образовательный процесс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учетом запросов участников образовательных отношений.</a:t>
            </a: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ChangeArrowheads="1"/>
          </p:cNvSpPr>
          <p:nvPr/>
        </p:nvSpPr>
        <p:spPr bwMode="auto">
          <a:xfrm>
            <a:off x="755650" y="2276475"/>
            <a:ext cx="76327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</a:rPr>
              <a:t>1.</a:t>
            </a:r>
            <a:r>
              <a:rPr lang="ru-RU" altLang="ru-RU">
                <a:solidFill>
                  <a:srgbClr val="4B3737"/>
                </a:solidFill>
                <a:latin typeface="Times New Roman" pitchFamily="18" charset="0"/>
              </a:rPr>
              <a:t>Закон РФ «Об образовании в РФ» №273-ФЗ от 29.12.2012;</a:t>
            </a:r>
          </a:p>
          <a:p>
            <a:r>
              <a:rPr lang="ru-RU" altLang="ru-RU">
                <a:solidFill>
                  <a:srgbClr val="4B3737"/>
                </a:solidFill>
                <a:latin typeface="Times New Roman" pitchFamily="18" charset="0"/>
              </a:rPr>
              <a:t>2. Концепция долгосрочного социально-экономического развития Российской Федерации на период до 2020 </a:t>
            </a:r>
            <a:r>
              <a:rPr lang="ru-RU" altLang="ru-RU">
                <a:latin typeface="Times New Roman" pitchFamily="18" charset="0"/>
              </a:rPr>
              <a:t>года;</a:t>
            </a:r>
          </a:p>
          <a:p>
            <a:r>
              <a:rPr lang="ru-RU" altLang="ru-RU">
                <a:solidFill>
                  <a:srgbClr val="4B3737"/>
                </a:solidFill>
                <a:latin typeface="Times New Roman" pitchFamily="18" charset="0"/>
              </a:rPr>
              <a:t>3.Порядок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образования, утвержденный приказом Минобрнауки России от 30 августа 2013 г. N 1015;.</a:t>
            </a:r>
          </a:p>
          <a:p>
            <a:r>
              <a:rPr lang="ru-RU" altLang="ru-RU">
                <a:latin typeface="Times New Roman" pitchFamily="18" charset="0"/>
              </a:rPr>
              <a:t/>
            </a:r>
            <a:br>
              <a:rPr lang="ru-RU" altLang="ru-RU">
                <a:latin typeface="Times New Roman" pitchFamily="18" charset="0"/>
              </a:rPr>
            </a:br>
            <a:endParaRPr lang="ru-RU" altLang="ja-JP">
              <a:solidFill>
                <a:srgbClr val="423030"/>
              </a:solidFill>
              <a:latin typeface="Times New Roman" pitchFamily="18" charset="0"/>
            </a:endParaRPr>
          </a:p>
        </p:txBody>
      </p:sp>
      <p:sp>
        <p:nvSpPr>
          <p:cNvPr id="6148" name="TPQuestion"/>
          <p:cNvSpPr>
            <a:spLocks noGrp="1" noChangeArrowheads="1"/>
          </p:cNvSpPr>
          <p:nvPr>
            <p:ph type="title"/>
          </p:nvPr>
        </p:nvSpPr>
        <p:spPr>
          <a:xfrm>
            <a:off x="304800" y="788988"/>
            <a:ext cx="8839200" cy="900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7030A0"/>
                </a:solidFill>
              </a:rPr>
              <a:t/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   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 ВСОКО:</a:t>
            </a:r>
            <a:endParaRPr lang="ru-RU" alt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2" descr="http://491school.spb.ru/media/k2/items/cache/a0862b8703b49b62b05b477f73d6896c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882650"/>
            <a:ext cx="10795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3132138" y="1052513"/>
            <a:ext cx="6048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ja-JP">
              <a:solidFill>
                <a:srgbClr val="423030"/>
              </a:solidFill>
              <a:latin typeface="Times New Roman" pitchFamily="18" charset="0"/>
            </a:endParaRPr>
          </a:p>
        </p:txBody>
      </p:sp>
      <p:sp>
        <p:nvSpPr>
          <p:cNvPr id="6148" name="TPQuestion"/>
          <p:cNvSpPr>
            <a:spLocks noGrp="1" noChangeArrowheads="1"/>
          </p:cNvSpPr>
          <p:nvPr>
            <p:ph type="title"/>
          </p:nvPr>
        </p:nvSpPr>
        <p:spPr>
          <a:xfrm>
            <a:off x="-19050" y="596900"/>
            <a:ext cx="8839200" cy="12715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FFFF00"/>
                </a:solidFill>
              </a:rPr>
              <a:t/>
            </a:r>
            <a:br>
              <a:rPr lang="ru-RU" altLang="ru-RU" sz="2800" b="1" dirty="0" smtClean="0">
                <a:solidFill>
                  <a:srgbClr val="FFFF00"/>
                </a:solidFill>
              </a:rPr>
            </a:br>
            <a:r>
              <a:rPr lang="ru-RU" alt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br>
              <a:rPr lang="ru-RU" alt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внутренней системе оценки </a:t>
            </a:r>
            <a:br>
              <a:rPr lang="ru-RU" alt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 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/>
            </a:r>
            <a:br>
              <a:rPr lang="ru-RU" altLang="ru-RU" sz="2800" b="1" dirty="0" smtClean="0">
                <a:solidFill>
                  <a:srgbClr val="7030A0"/>
                </a:solidFill>
              </a:rPr>
            </a:br>
            <a:endParaRPr lang="ru-RU" alt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9699" name="Rectangle 9"/>
          <p:cNvSpPr>
            <a:spLocks noChangeArrowheads="1"/>
          </p:cNvSpPr>
          <p:nvPr/>
        </p:nvSpPr>
        <p:spPr bwMode="auto">
          <a:xfrm>
            <a:off x="250825" y="3962400"/>
            <a:ext cx="6624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4B3737"/>
              </a:solidFill>
              <a:latin typeface="Times New Roman" pitchFamily="18" charset="0"/>
            </a:endParaRPr>
          </a:p>
        </p:txBody>
      </p:sp>
      <p:sp>
        <p:nvSpPr>
          <p:cNvPr id="29700" name="Прямоугольник 2"/>
          <p:cNvSpPr>
            <a:spLocks noChangeArrowheads="1"/>
          </p:cNvSpPr>
          <p:nvPr/>
        </p:nvSpPr>
        <p:spPr bwMode="auto">
          <a:xfrm>
            <a:off x="323850" y="2328863"/>
            <a:ext cx="76327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Положение определяет цели, задачи, принципы внутренней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системы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оценки качества образования в МБОУ «СОШ№48», ее организационную и функциональную структуру, реализацию (содержание процедур контроля и экспертной оценки качества образования).</a:t>
            </a: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PQuestion"/>
          <p:cNvSpPr>
            <a:spLocks noGrp="1" noChangeArrowheads="1"/>
          </p:cNvSpPr>
          <p:nvPr>
            <p:ph type="title"/>
          </p:nvPr>
        </p:nvSpPr>
        <p:spPr>
          <a:xfrm>
            <a:off x="152400" y="642938"/>
            <a:ext cx="8839200" cy="1357312"/>
          </a:xfrm>
        </p:spPr>
        <p:txBody>
          <a:bodyPr/>
          <a:lstStyle/>
          <a:p>
            <a:r>
              <a:rPr lang="ru-RU" altLang="ru-RU" sz="32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 ВСОКО:</a:t>
            </a:r>
            <a:r>
              <a:rPr lang="ru-RU" altLang="ru-RU" sz="320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3200" b="1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755650" y="1844675"/>
            <a:ext cx="74882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Получение объективной информации о состоянии качества образования в школе.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Создание единой системы диагностики и контроля</a:t>
            </a:r>
          </a:p>
          <a:p>
            <a:pPr>
              <a:buClr>
                <a:srgbClr val="C00000"/>
              </a:buClr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состояния образования в школе.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Повышение уровня информированности потребителей образовательных услуг.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Обеспечение объективности  распределения выплат стимулирующего характера сотрудникам.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Принятие обоснованных и своевременных управленческих решений администрацией школы.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PQuestion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839200" cy="1143000"/>
          </a:xfrm>
        </p:spPr>
        <p:txBody>
          <a:bodyPr/>
          <a:lstStyle/>
          <a:p>
            <a:r>
              <a:rPr lang="ru-RU" altLang="ru-RU" sz="3200" b="1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ВСОКО:</a:t>
            </a:r>
            <a:r>
              <a:rPr lang="ru-RU" altLang="ru-RU" sz="320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3200" b="1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295400"/>
            <a:ext cx="89916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системы аналитических показателей, позволяющей эффективно реализовывать основные цели оценки качества образования;</a:t>
            </a:r>
          </a:p>
          <a:p>
            <a:pPr marL="342900" indent="-342900" defTabSz="9144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уровня индивидуальных образовательных достижений                    обучающихся  для их итоговой аттестации и отбора для поступления на следующие  ступени обучения;</a:t>
            </a:r>
          </a:p>
          <a:p>
            <a:pPr marL="342900" indent="-342900" defTabSz="9144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и эффективности деятельности школы;</a:t>
            </a:r>
          </a:p>
          <a:p>
            <a:pPr marL="342900" indent="-342900" defTabSz="9144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образовательных программ с учетом запросов                        основных потребителей образовательных услуг;</a:t>
            </a:r>
          </a:p>
          <a:p>
            <a:pPr marL="342900" indent="-342900" defTabSz="9144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факторов, влияющих на качество образования;</a:t>
            </a:r>
          </a:p>
          <a:p>
            <a:pPr marL="342900" indent="-342900" defTabSz="9144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учебно-методических материалов для подготовки                             педагогов по оценке различных аспектов качества образования;</a:t>
            </a:r>
          </a:p>
          <a:p>
            <a:pPr marL="342900" indent="-342900" defTabSz="9144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повышению квалификации педагогов системы образования;</a:t>
            </a:r>
          </a:p>
          <a:p>
            <a:pPr marL="342900" indent="-342900" defTabSz="9144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подготовке общественных экспертов, принимающих участие                         в процедурах оценки качества образования.</a:t>
            </a:r>
          </a:p>
        </p:txBody>
      </p:sp>
      <p:pic>
        <p:nvPicPr>
          <p:cNvPr id="32771" name="Picture 3" descr="C:\Documents and Settings\user2\Рабочий стол\СЕМИНАР РСОКО ПК  и совещание\ШСОК\cel-zadachi-dejstvie-rezulta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0"/>
            <a:ext cx="18716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6013" y="549275"/>
            <a:ext cx="6985000" cy="647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Организационная  структура ВСОКО: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1340768"/>
          <a:ext cx="90730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1763713" y="971550"/>
            <a:ext cx="6799262" cy="1303338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ru-RU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Администрация школы:</a:t>
            </a:r>
            <a:endParaRPr lang="ru-RU" dirty="0" smtClean="0">
              <a:ln>
                <a:noFill/>
              </a:ln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разрабатывает локальные акты и контролирует их исполнение; 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анализирует систему мониторинга качества образования; </a:t>
            </a:r>
          </a:p>
          <a:p>
            <a:pPr algn="just">
              <a:lnSpc>
                <a:spcPct val="97000"/>
              </a:lnSpc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обеспечивает проведение оценочных процедур, мониторинговых, социологических и статистических исследований по вопросам качества образования;</a:t>
            </a:r>
            <a:endParaRPr lang="ru-RU" sz="17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97000"/>
              </a:lnSpc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принимает управленческие решения по развитию качества образования на основе анализа результатов ВСОКО.</a:t>
            </a:r>
            <a:endParaRPr lang="ru-RU" sz="17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481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33425"/>
            <a:ext cx="15970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1377</TotalTime>
  <Words>954</Words>
  <Application>Microsoft Office PowerPoint</Application>
  <PresentationFormat>Экран (4:3)</PresentationFormat>
  <Paragraphs>128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Натуральные материалы</vt:lpstr>
      <vt:lpstr>   МУНИЦИПАЛЬНОЕ ОБЩЕОБРАЗОВАТЕЛЬНОЕ УЧРЕЖДЕНИЕ «МБОУ СОШ №48» </vt:lpstr>
      <vt:lpstr> Актуальность вопроса</vt:lpstr>
      <vt:lpstr> Внутренняя система оценки качества образования (ВСОКО) </vt:lpstr>
      <vt:lpstr>    Нормативная база ВСОКО:</vt:lpstr>
      <vt:lpstr> Положение  о внутренней системе оценки  качества образования  </vt:lpstr>
      <vt:lpstr>Цели ВСОКО: </vt:lpstr>
      <vt:lpstr>Задачи ВСОКО: </vt:lpstr>
      <vt:lpstr>Слайд 8</vt:lpstr>
      <vt:lpstr>Администрация школы:</vt:lpstr>
      <vt:lpstr> Методический совет школы:</vt:lpstr>
      <vt:lpstr> Методическое объединение  учителей-предметников: </vt:lpstr>
      <vt:lpstr> Классные руководители: </vt:lpstr>
      <vt:lpstr>Предметом ВСОКО являются:</vt:lpstr>
      <vt:lpstr>Оценка качества образовательных  результатов: </vt:lpstr>
      <vt:lpstr>Оценка качества организации образовательного процесса:</vt:lpstr>
      <vt:lpstr>Оценка профессиональной компетентности педагогов и их деятельности: </vt:lpstr>
      <vt:lpstr>Критерии измерения уровня достижений результатов деятельности школы: </vt:lpstr>
      <vt:lpstr> Обеспечение информационной открытости </vt:lpstr>
      <vt:lpstr>        ОЖИДАЕМЫЕ РЕЗУЛЬТАТЫ                                 ВСОКО</vt:lpstr>
      <vt:lpstr>                                                   Спасибо за внимание!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K217-14</dc:creator>
  <cp:lastModifiedBy>Запир</cp:lastModifiedBy>
  <cp:revision>120</cp:revision>
  <dcterms:created xsi:type="dcterms:W3CDTF">2015-02-18T12:21:49Z</dcterms:created>
  <dcterms:modified xsi:type="dcterms:W3CDTF">2020-01-10T11:25:22Z</dcterms:modified>
</cp:coreProperties>
</file>