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3" r:id="rId10"/>
    <p:sldId id="274" r:id="rId11"/>
    <p:sldId id="263" r:id="rId12"/>
    <p:sldId id="264" r:id="rId13"/>
    <p:sldId id="265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1828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ПРОФИЛАКТИЧЕСКАЯ Беседа на тему: «Безопасный интернет» для детей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5705872"/>
            <a:ext cx="6976864" cy="1152128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Подготовили: </a:t>
            </a:r>
            <a:r>
              <a:rPr lang="ru-RU" dirty="0" smtClean="0"/>
              <a:t>педагог-психолог Алиева Н.С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Зав.библиотекой </a:t>
            </a:r>
            <a:r>
              <a:rPr lang="ru-RU" dirty="0" err="1" smtClean="0"/>
              <a:t>Омарова</a:t>
            </a:r>
            <a:r>
              <a:rPr lang="ru-RU" smtClean="0"/>
              <a:t> С.Б.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85925" y="2500306"/>
            <a:ext cx="5007995" cy="32861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3</a:t>
            </a:r>
            <a:r>
              <a:rPr lang="ru-RU" dirty="0" smtClean="0"/>
              <a:t> Не спеши отправлять </a:t>
            </a:r>
            <a:r>
              <a:rPr lang="en-US" dirty="0" smtClean="0"/>
              <a:t>SMS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4583360" cy="197281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i="1" dirty="0" smtClean="0"/>
              <a:t>    </a:t>
            </a:r>
            <a:r>
              <a:rPr lang="ru-RU" i="1" dirty="0" smtClean="0"/>
              <a:t>«Иногда тебе в Сети</a:t>
            </a:r>
            <a:br>
              <a:rPr lang="ru-RU" i="1" dirty="0" smtClean="0"/>
            </a:br>
            <a:r>
              <a:rPr lang="ru-RU" i="1" dirty="0" smtClean="0"/>
              <a:t>Вдруг встречаются вруны.</a:t>
            </a:r>
            <a:br>
              <a:rPr lang="ru-RU" i="1" dirty="0" smtClean="0"/>
            </a:br>
            <a:r>
              <a:rPr lang="ru-RU" i="1" dirty="0" smtClean="0"/>
              <a:t>Ты мошенникам не верь,</a:t>
            </a:r>
            <a:br>
              <a:rPr lang="ru-RU" i="1" dirty="0" smtClean="0"/>
            </a:br>
            <a:r>
              <a:rPr lang="ru-RU" i="1" dirty="0" smtClean="0"/>
              <a:t>Информацию проверь!»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79512" y="3140968"/>
            <a:ext cx="8698239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Если хочешь скачать картинку или мелодию,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но тебя просят отправить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 — не спеши!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Сначала проверь этот номер в интернете —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безопасно ли отправлять на него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смс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и не обманут ли тебя. Сделать это можно</a:t>
            </a:r>
            <a:r>
              <a:rPr kumimoji="0" lang="ru-RU" sz="3600" b="1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на специальном сайте.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23553" name="Рисунок 9" descr="не спеши отправлять S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77263"/>
            <a:ext cx="7232650" cy="2409825"/>
          </a:xfrm>
          <a:prstGeom prst="rect">
            <a:avLst/>
          </a:prstGeom>
          <a:noFill/>
        </p:spPr>
      </p:pic>
      <p:pic>
        <p:nvPicPr>
          <p:cNvPr id="5122" name="Picture 2" descr="http://www.regional.com.ua/data/uploaded/b837d6f7-5a87-4619-a60a-ae13e73d718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908720"/>
            <a:ext cx="2304256" cy="23042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25332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4.</a:t>
            </a:r>
            <a:r>
              <a:rPr lang="ru-RU" dirty="0" smtClean="0"/>
              <a:t> Спрашивай взрослых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4283968" cy="24048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«Если что-то непонятно</a:t>
            </a:r>
            <a:br>
              <a:rPr lang="ru-RU" i="1" dirty="0" smtClean="0"/>
            </a:br>
            <a:r>
              <a:rPr lang="ru-RU" i="1" dirty="0" smtClean="0"/>
              <a:t>страшно или неприятно,</a:t>
            </a:r>
            <a:br>
              <a:rPr lang="ru-RU" i="1" dirty="0" smtClean="0"/>
            </a:br>
            <a:r>
              <a:rPr lang="ru-RU" i="1" dirty="0" smtClean="0"/>
              <a:t>Быстро к взрослым поспеши,</a:t>
            </a:r>
            <a:br>
              <a:rPr lang="ru-RU" i="1" dirty="0" smtClean="0"/>
            </a:br>
            <a:r>
              <a:rPr lang="ru-RU" i="1" dirty="0" smtClean="0"/>
              <a:t>Расскажи и покажи.»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спрашивай взрослых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340768"/>
            <a:ext cx="4294938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28204" y="3789040"/>
            <a:ext cx="916629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Всегда спрашивай родителей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о незнакомых вещах в Интернете.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Они расскажут, что безопасно делать,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а что нет.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5</a:t>
            </a:r>
            <a:r>
              <a:rPr lang="ru-RU" i="1" u="sng" dirty="0" smtClean="0"/>
              <a:t>.</a:t>
            </a:r>
            <a:r>
              <a:rPr lang="ru-RU" dirty="0" smtClean="0"/>
              <a:t> Установи фильтр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4871392" cy="19728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«Как и всюду на планете,</a:t>
            </a:r>
            <a:br>
              <a:rPr lang="ru-RU" i="1" dirty="0" smtClean="0"/>
            </a:br>
            <a:r>
              <a:rPr lang="ru-RU" i="1" dirty="0" smtClean="0"/>
              <a:t>Есть опасность в Интернете.</a:t>
            </a:r>
            <a:br>
              <a:rPr lang="ru-RU" i="1" dirty="0" smtClean="0"/>
            </a:br>
            <a:r>
              <a:rPr lang="ru-RU" i="1" dirty="0" smtClean="0"/>
              <a:t>Мы опасность исключаем,</a:t>
            </a:r>
            <a:br>
              <a:rPr lang="ru-RU" i="1" dirty="0" smtClean="0"/>
            </a:br>
            <a:r>
              <a:rPr lang="ru-RU" i="1" dirty="0" smtClean="0"/>
              <a:t>Если фильтры подключаем.»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установи фильт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268760"/>
            <a:ext cx="400690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3140968"/>
            <a:ext cx="872867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Чтобы не сталкиваться с неприятной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 огорчительной информацией в интернете,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установи на свой браузер фильтр,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или попроси сделать это взрослых —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тогда можешь смело пользоваться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Times New Roman" pitchFamily="18" charset="0"/>
                <a:cs typeface="Arial" pitchFamily="34" charset="0"/>
              </a:rPr>
              <a:t>интересными тебе страничками в интернете.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6</a:t>
            </a:r>
            <a:r>
              <a:rPr lang="ru-RU" i="1" u="sng" dirty="0" smtClean="0"/>
              <a:t>.</a:t>
            </a:r>
            <a:r>
              <a:rPr lang="ru-RU" dirty="0" smtClean="0"/>
              <a:t> Не открывай файлы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4799384" cy="19728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«Не хочу попасть в беду —</a:t>
            </a:r>
            <a:br>
              <a:rPr lang="ru-RU" i="1" dirty="0" smtClean="0"/>
            </a:br>
            <a:r>
              <a:rPr lang="ru-RU" i="1" dirty="0" smtClean="0"/>
              <a:t>Антивирус заведу!</a:t>
            </a:r>
            <a:br>
              <a:rPr lang="ru-RU" i="1" dirty="0" smtClean="0"/>
            </a:br>
            <a:r>
              <a:rPr lang="ru-RU" i="1" dirty="0" smtClean="0"/>
              <a:t>Всем, кто ходит в Интернет,</a:t>
            </a:r>
            <a:br>
              <a:rPr lang="ru-RU" i="1" dirty="0" smtClean="0"/>
            </a:br>
            <a:r>
              <a:rPr lang="ru-RU" i="1" dirty="0" smtClean="0"/>
              <a:t>Пригодится наш совет.»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не открывай файлы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196752"/>
            <a:ext cx="443895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-180528" y="3573016"/>
            <a:ext cx="966322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Не скачивай и не открывай неизвестные тебе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или присланные незнакомцами файлы из Интернета.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Чтобы избежать заражения компьютера вирусом,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установи на него специальную программу —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антивирус!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7</a:t>
            </a:r>
            <a:r>
              <a:rPr lang="ru-RU" i="1" u="sng" dirty="0" smtClean="0"/>
              <a:t>. </a:t>
            </a:r>
            <a:r>
              <a:rPr lang="ru-RU" dirty="0" smtClean="0"/>
              <a:t>Будь дружелюбен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4402832" cy="1900808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 «С грубиянами в Сети</a:t>
            </a:r>
            <a:br>
              <a:rPr lang="ru-RU" i="1" dirty="0" smtClean="0"/>
            </a:br>
            <a:r>
              <a:rPr lang="ru-RU" i="1" dirty="0" smtClean="0"/>
              <a:t>Разговор не заводи.</a:t>
            </a:r>
            <a:br>
              <a:rPr lang="ru-RU" i="1" dirty="0" smtClean="0"/>
            </a:br>
            <a:r>
              <a:rPr lang="ru-RU" i="1" dirty="0" smtClean="0"/>
              <a:t>Ну и сам не оплошай —</a:t>
            </a:r>
            <a:br>
              <a:rPr lang="ru-RU" i="1" dirty="0" smtClean="0"/>
            </a:br>
            <a:r>
              <a:rPr lang="ru-RU" i="1" dirty="0" smtClean="0"/>
              <a:t>Никого не обижай.»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interneshka.net/files/80/friendl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268760"/>
            <a:ext cx="436694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3717032"/>
            <a:ext cx="916167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Общаясь 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Интернете,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будь дружелюбен 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другими.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пиши грубых слов!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можешь нечаянно обидеть человека,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читать грубости так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же неприятно, как 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слышать.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  <p:pic>
        <p:nvPicPr>
          <p:cNvPr id="1026" name="Picture 2" descr="http://interneshka.net/files/upload/user/372767/13684451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8558325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892480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Дети  в </a:t>
            </a:r>
          </a:p>
          <a:p>
            <a:pPr>
              <a:buNone/>
            </a:pPr>
            <a:r>
              <a:rPr lang="ru-RU" sz="2200" dirty="0" smtClean="0"/>
              <a:t>Онлайновой среде должны быть </a:t>
            </a:r>
          </a:p>
          <a:p>
            <a:pPr>
              <a:buNone/>
            </a:pPr>
            <a:r>
              <a:rPr lang="ru-RU" sz="2200" dirty="0" smtClean="0"/>
              <a:t>Осведомлены как о ее возможностях, </a:t>
            </a:r>
          </a:p>
          <a:p>
            <a:pPr>
              <a:buNone/>
            </a:pPr>
            <a:r>
              <a:rPr lang="ru-RU" sz="2200" dirty="0" smtClean="0"/>
              <a:t>так и о ловушках.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Изучи эти простые правила и советы и смело плавай в Интернете – ведь в нем так много всего интересного и полезного!</a:t>
            </a:r>
            <a:endParaRPr lang="ru-RU" dirty="0"/>
          </a:p>
        </p:txBody>
      </p:sp>
      <p:pic>
        <p:nvPicPr>
          <p:cNvPr id="14338" name="Picture 2" descr="http://school14.neftekamsk.ru/teacher/dok/ris/informati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84784"/>
            <a:ext cx="3960440" cy="23819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Знакомство с возможностями интернета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3212976"/>
            <a:ext cx="4248472" cy="33123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200" dirty="0" smtClean="0"/>
              <a:t>Где найти друга?</a:t>
            </a:r>
            <a:br>
              <a:rPr lang="ru-RU" sz="2200" dirty="0" smtClean="0"/>
            </a:br>
            <a:r>
              <a:rPr lang="ru-RU" sz="2200" dirty="0" smtClean="0"/>
              <a:t>Прочитать, что было в школе?</a:t>
            </a:r>
            <a:br>
              <a:rPr lang="ru-RU" sz="2200" dirty="0" smtClean="0"/>
            </a:br>
            <a:r>
              <a:rPr lang="ru-RU" sz="2200" dirty="0" smtClean="0"/>
              <a:t>И узнать про все на свете?</a:t>
            </a:r>
            <a:br>
              <a:rPr lang="ru-RU" sz="2200" dirty="0" smtClean="0"/>
            </a:br>
            <a:r>
              <a:rPr lang="ru-RU" sz="2200" dirty="0" smtClean="0"/>
              <a:t>Ну конечно, в ИНТЕРНЕТЕ!</a:t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Там музеи, книги, игры,</a:t>
            </a:r>
            <a:br>
              <a:rPr lang="ru-RU" sz="2200" dirty="0" smtClean="0"/>
            </a:br>
            <a:r>
              <a:rPr lang="ru-RU" sz="2200" dirty="0" smtClean="0"/>
              <a:t>Музыка, живые тигры!</a:t>
            </a:r>
            <a:br>
              <a:rPr lang="ru-RU" sz="2200" dirty="0" smtClean="0"/>
            </a:br>
            <a:r>
              <a:rPr lang="ru-RU" sz="2200" dirty="0" smtClean="0"/>
              <a:t>Можно все, друзья, найти</a:t>
            </a:r>
            <a:br>
              <a:rPr lang="ru-RU" sz="2200" dirty="0" smtClean="0"/>
            </a:br>
            <a:r>
              <a:rPr lang="ru-RU" sz="2200" dirty="0" smtClean="0"/>
              <a:t>В этой сказочной сети!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знакомство с возможностями интернет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475252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Познание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124744"/>
            <a:ext cx="4546848" cy="31249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Как не сбиться нам с пути?</a:t>
            </a:r>
            <a:br>
              <a:rPr lang="ru-RU" sz="2400" dirty="0" smtClean="0"/>
            </a:br>
            <a:r>
              <a:rPr lang="ru-RU" sz="2400" dirty="0" smtClean="0"/>
              <a:t>Где и что в сети найти?</a:t>
            </a:r>
            <a:br>
              <a:rPr lang="ru-RU" sz="2400" dirty="0" smtClean="0"/>
            </a:br>
            <a:r>
              <a:rPr lang="ru-RU" sz="2400" dirty="0" smtClean="0"/>
              <a:t>Нам поможет непременно</a:t>
            </a:r>
            <a:br>
              <a:rPr lang="ru-RU" sz="2400" dirty="0" smtClean="0"/>
            </a:br>
            <a:r>
              <a:rPr lang="ru-RU" sz="2400" dirty="0" smtClean="0"/>
              <a:t>Поисковая система.</a:t>
            </a:r>
            <a:br>
              <a:rPr lang="ru-RU" sz="2400" dirty="0" smtClean="0"/>
            </a:br>
            <a:r>
              <a:rPr lang="ru-RU" sz="2400" dirty="0" smtClean="0"/>
              <a:t>Ей задай любой вопрос </a:t>
            </a:r>
            <a:br>
              <a:rPr lang="ru-RU" sz="2400" dirty="0" smtClean="0"/>
            </a:br>
            <a:r>
              <a:rPr lang="ru-RU" sz="2400" dirty="0" smtClean="0"/>
              <a:t>Все, что интересно!</a:t>
            </a:r>
            <a:br>
              <a:rPr lang="ru-RU" sz="2400" dirty="0" smtClean="0"/>
            </a:br>
            <a:r>
              <a:rPr lang="ru-RU" sz="2400" dirty="0" smtClean="0"/>
              <a:t>В миг ответ она найдет</a:t>
            </a:r>
            <a:br>
              <a:rPr lang="ru-RU" sz="2400" dirty="0" smtClean="0"/>
            </a:br>
            <a:r>
              <a:rPr lang="ru-RU" sz="2400" dirty="0" smtClean="0"/>
              <a:t>И покажет честно.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познани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7" y="3573016"/>
            <a:ext cx="5148064" cy="2999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Учёба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124744"/>
            <a:ext cx="4330824" cy="30529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В Интернете, в Интернете,</a:t>
            </a:r>
            <a:br>
              <a:rPr lang="ru-RU" sz="2400" dirty="0" smtClean="0"/>
            </a:br>
            <a:r>
              <a:rPr lang="ru-RU" sz="2400" dirty="0" smtClean="0"/>
              <a:t>Пруд пруди всего на свете!</a:t>
            </a:r>
            <a:br>
              <a:rPr lang="ru-RU" sz="2400" dirty="0" smtClean="0"/>
            </a:br>
            <a:r>
              <a:rPr lang="ru-RU" sz="2400" dirty="0" smtClean="0"/>
              <a:t>Здесь мы можем поучиться,</a:t>
            </a:r>
            <a:br>
              <a:rPr lang="ru-RU" sz="2400" dirty="0" smtClean="0"/>
            </a:br>
            <a:r>
              <a:rPr lang="ru-RU" sz="2400" dirty="0" smtClean="0"/>
              <a:t>Быстро текст перевести,</a:t>
            </a:r>
            <a:br>
              <a:rPr lang="ru-RU" sz="2400" dirty="0" smtClean="0"/>
            </a:br>
            <a:r>
              <a:rPr lang="ru-RU" sz="2400" dirty="0" smtClean="0"/>
              <a:t>А в </a:t>
            </a:r>
            <a:r>
              <a:rPr lang="ru-RU" sz="2400" dirty="0" err="1" smtClean="0"/>
              <a:t>онлайн</a:t>
            </a:r>
            <a:r>
              <a:rPr lang="ru-RU" sz="2400" dirty="0" smtClean="0"/>
              <a:t> библиотеке</a:t>
            </a:r>
            <a:br>
              <a:rPr lang="ru-RU" sz="2400" dirty="0" smtClean="0"/>
            </a:br>
            <a:r>
              <a:rPr lang="ru-RU" sz="2400" dirty="0" smtClean="0"/>
              <a:t>Книжку нужную найти.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учеб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573016"/>
            <a:ext cx="4968552" cy="307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Общение на расстоянии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3744416" cy="47091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600" dirty="0" smtClean="0"/>
              <a:t>Расстоянья Интернету</a:t>
            </a:r>
            <a:br>
              <a:rPr lang="ru-RU" sz="2600" dirty="0" smtClean="0"/>
            </a:br>
            <a:r>
              <a:rPr lang="ru-RU" sz="2600" dirty="0" smtClean="0"/>
              <a:t>Совершенно не страшны.</a:t>
            </a:r>
            <a:br>
              <a:rPr lang="ru-RU" sz="2600" dirty="0" smtClean="0"/>
            </a:br>
            <a:r>
              <a:rPr lang="ru-RU" sz="2600" dirty="0" smtClean="0"/>
              <a:t>За секунду он доставит</a:t>
            </a:r>
            <a:br>
              <a:rPr lang="ru-RU" sz="2600" dirty="0" smtClean="0"/>
            </a:br>
            <a:r>
              <a:rPr lang="ru-RU" sz="2600" dirty="0" smtClean="0"/>
              <a:t>Сообщенье хоть с Луны.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Не печалься, если вдруг</a:t>
            </a:r>
            <a:br>
              <a:rPr lang="ru-RU" sz="2600" dirty="0" smtClean="0"/>
            </a:br>
            <a:r>
              <a:rPr lang="ru-RU" sz="2600" dirty="0" smtClean="0"/>
              <a:t>Далеко уехал друг.</a:t>
            </a:r>
            <a:br>
              <a:rPr lang="ru-RU" sz="2600" dirty="0" smtClean="0"/>
            </a:br>
            <a:r>
              <a:rPr lang="ru-RU" sz="2600" dirty="0" smtClean="0"/>
              <a:t>Подключаешь Интернет </a:t>
            </a:r>
            <a:br>
              <a:rPr lang="ru-RU" sz="2600" dirty="0" smtClean="0"/>
            </a:br>
            <a:r>
              <a:rPr lang="ru-RU" sz="2600" dirty="0" smtClean="0"/>
              <a:t>Расстоянья больше нет!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>Электронное письмо</a:t>
            </a:r>
            <a:br>
              <a:rPr lang="ru-RU" sz="2600" dirty="0" smtClean="0"/>
            </a:br>
            <a:r>
              <a:rPr lang="ru-RU" sz="2600" dirty="0" smtClean="0"/>
              <a:t>Вмиг домчится до него.</a:t>
            </a:r>
            <a:br>
              <a:rPr lang="ru-RU" sz="2600" dirty="0" smtClean="0"/>
            </a:br>
            <a:r>
              <a:rPr lang="ru-RU" sz="2600" dirty="0" smtClean="0"/>
              <a:t>Ну а видео-звонок,</a:t>
            </a:r>
            <a:br>
              <a:rPr lang="ru-RU" sz="2600" dirty="0" smtClean="0"/>
            </a:br>
            <a:r>
              <a:rPr lang="ru-RU" sz="2600" dirty="0" smtClean="0"/>
              <a:t>Сократит разлуки срок.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общение на расстоян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204864"/>
            <a:ext cx="482803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Будь внимателен и осторожен!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226084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sz="4000" i="1" dirty="0" smtClean="0"/>
              <a:t>Мы хотим, чтоб Интернет</a:t>
            </a:r>
            <a:br>
              <a:rPr lang="ru-RU" sz="4000" i="1" dirty="0" smtClean="0"/>
            </a:br>
            <a:r>
              <a:rPr lang="ru-RU" sz="4000" i="1" dirty="0" smtClean="0"/>
              <a:t>Был вам другом много лет!</a:t>
            </a:r>
            <a:br>
              <a:rPr lang="ru-RU" sz="4000" i="1" dirty="0" smtClean="0"/>
            </a:br>
            <a:r>
              <a:rPr lang="ru-RU" sz="4000" i="1" dirty="0" smtClean="0"/>
              <a:t>Будешь знать </a:t>
            </a:r>
            <a:r>
              <a:rPr lang="ru-RU" sz="4000" b="1" i="1" dirty="0" smtClean="0"/>
              <a:t>семь правил</a:t>
            </a:r>
            <a:r>
              <a:rPr lang="ru-RU" sz="4000" i="1" dirty="0" smtClean="0"/>
              <a:t> этих -</a:t>
            </a:r>
            <a:br>
              <a:rPr lang="ru-RU" sz="4000" i="1" dirty="0" smtClean="0"/>
            </a:br>
            <a:r>
              <a:rPr lang="ru-RU" sz="4000" i="1" dirty="0" smtClean="0"/>
              <a:t>Смело плавай в Интернете</a:t>
            </a:r>
            <a:endParaRPr lang="ru-RU" sz="4000" dirty="0"/>
          </a:p>
        </p:txBody>
      </p:sp>
      <p:pic>
        <p:nvPicPr>
          <p:cNvPr id="9218" name="Picture 2" descr="http://setvinreflect.files.wordpress.com/2011/09/sifk5.jpg?w=6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429000"/>
            <a:ext cx="4248472" cy="318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1</a:t>
            </a:r>
            <a:r>
              <a:rPr lang="ru-RU" i="1" u="sng" dirty="0" smtClean="0"/>
              <a:t>. </a:t>
            </a:r>
            <a:r>
              <a:rPr lang="ru-RU" dirty="0" smtClean="0"/>
              <a:t>Не рассказывай о себе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80528" y="1124744"/>
            <a:ext cx="4464496" cy="259228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    «Чтобы вор к нам не пришёл,</a:t>
            </a:r>
            <a:br>
              <a:rPr lang="ru-RU" i="1" dirty="0" smtClean="0"/>
            </a:br>
            <a:r>
              <a:rPr lang="ru-RU" i="1" dirty="0" smtClean="0"/>
              <a:t>И чужой нас не нашёл,</a:t>
            </a:r>
            <a:br>
              <a:rPr lang="ru-RU" i="1" dirty="0" smtClean="0"/>
            </a:br>
            <a:r>
              <a:rPr lang="ru-RU" i="1" dirty="0" smtClean="0"/>
              <a:t>Телефон свой, адрес, фото</a:t>
            </a:r>
            <a:br>
              <a:rPr lang="ru-RU" i="1" dirty="0" smtClean="0"/>
            </a:br>
            <a:r>
              <a:rPr lang="ru-RU" i="1" dirty="0" smtClean="0"/>
              <a:t>В интернет не помещай</a:t>
            </a:r>
            <a:br>
              <a:rPr lang="ru-RU" i="1" dirty="0" smtClean="0"/>
            </a:br>
            <a:r>
              <a:rPr lang="ru-RU" i="1" dirty="0" smtClean="0"/>
              <a:t>И другим не сообщай.»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не рассказывай о себ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484784"/>
            <a:ext cx="4654978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-6262" y="4365104"/>
            <a:ext cx="915026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Никогда не рассказывай о себе незнакомым людям: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где ты живешь, учишься, свой номер телефона.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Это должны знать только твои друзья и семья!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9584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u="sng" dirty="0" smtClean="0"/>
              <a:t>Правило </a:t>
            </a:r>
            <a:r>
              <a:rPr lang="ru-RU" i="1" u="sng" dirty="0"/>
              <a:t>2</a:t>
            </a:r>
            <a:r>
              <a:rPr lang="ru-RU" i="1" u="sng" dirty="0" smtClean="0"/>
              <a:t>. </a:t>
            </a:r>
            <a:r>
              <a:rPr lang="ru-RU" dirty="0" smtClean="0"/>
              <a:t>Осторожно с незнакомыми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4367336" cy="190080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«Злые люди в Интернете</a:t>
            </a:r>
            <a:br>
              <a:rPr lang="ru-RU" i="1" dirty="0" smtClean="0"/>
            </a:br>
            <a:r>
              <a:rPr lang="ru-RU" i="1" dirty="0" smtClean="0"/>
              <a:t>Расставляют свои сети.</a:t>
            </a:r>
            <a:br>
              <a:rPr lang="ru-RU" i="1" dirty="0" smtClean="0"/>
            </a:br>
            <a:r>
              <a:rPr lang="ru-RU" i="1" dirty="0" smtClean="0"/>
              <a:t>С незнакомыми людьми</a:t>
            </a:r>
            <a:br>
              <a:rPr lang="ru-RU" i="1" dirty="0" smtClean="0"/>
            </a:br>
            <a:r>
              <a:rPr lang="ru-RU" i="1" dirty="0" smtClean="0"/>
              <a:t>Ты на встречу не иди!»</a:t>
            </a:r>
            <a:endParaRPr lang="ru-RU" dirty="0"/>
          </a:p>
        </p:txBody>
      </p:sp>
      <p:pic>
        <p:nvPicPr>
          <p:cNvPr id="4" name="Рисунок 3" descr="осторожно с незнакомы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56792"/>
            <a:ext cx="43559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619672" y="3861048"/>
            <a:ext cx="635783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Не встречайся без родителей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с людьми из Интернета вживую.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В Интернете многие люди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рассказывают о себе неправду.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8607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119</TotalTime>
  <Words>166</Words>
  <Application>Microsoft Office PowerPoint</Application>
  <PresentationFormat>Экран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ПРОФИЛАКТИЧЕСКАЯ Беседа на тему: «Безопасный интернет» для детей</vt:lpstr>
      <vt:lpstr>Вступление </vt:lpstr>
      <vt:lpstr>Знакомство с возможностями интернета</vt:lpstr>
      <vt:lpstr>Познание </vt:lpstr>
      <vt:lpstr>Учёба </vt:lpstr>
      <vt:lpstr>Общение на расстоянии</vt:lpstr>
      <vt:lpstr>Будь внимателен и осторожен!</vt:lpstr>
      <vt:lpstr>Правило 1. Не рассказывай о себе</vt:lpstr>
      <vt:lpstr>Правило 2. Осторожно с незнакомыми</vt:lpstr>
      <vt:lpstr>Правило 3 Не спеши отправлять SMS</vt:lpstr>
      <vt:lpstr>Правило 4. Спрашивай взрослых</vt:lpstr>
      <vt:lpstr>Правило 5. Установи фильтр</vt:lpstr>
      <vt:lpstr>Правило 6. Не открывай файлы</vt:lpstr>
      <vt:lpstr>Правило 7. Будь дружелюбен</vt:lpstr>
      <vt:lpstr>Вывод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интернет для детей</dc:title>
  <dc:creator>Начальный_класс</dc:creator>
  <cp:lastModifiedBy>Психолог</cp:lastModifiedBy>
  <cp:revision>19</cp:revision>
  <dcterms:created xsi:type="dcterms:W3CDTF">2013-10-22T11:39:07Z</dcterms:created>
  <dcterms:modified xsi:type="dcterms:W3CDTF">2020-02-18T09:52:17Z</dcterms:modified>
</cp:coreProperties>
</file>